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09" r:id="rId2"/>
    <p:sldId id="413" r:id="rId3"/>
    <p:sldId id="415" r:id="rId4"/>
    <p:sldId id="417" r:id="rId5"/>
    <p:sldId id="410" r:id="rId6"/>
    <p:sldId id="416" r:id="rId7"/>
    <p:sldId id="419" r:id="rId8"/>
    <p:sldId id="418" r:id="rId9"/>
    <p:sldId id="420" r:id="rId10"/>
    <p:sldId id="421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14" r:id="rId19"/>
    <p:sldId id="42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7B2425"/>
    <a:srgbClr val="58267E"/>
    <a:srgbClr val="EEDDF5"/>
    <a:srgbClr val="C8000A"/>
    <a:srgbClr val="89342C"/>
    <a:srgbClr val="681615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9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请在这里添加标题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c:rich>
      </c:tx>
      <c:layout>
        <c:manualLayout>
          <c:xMode val="edge"/>
          <c:yMode val="edge"/>
          <c:x val="0.39953737853737292"/>
          <c:y val="1.4589674315865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请输入文字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77.7</c:v>
                </c:pt>
                <c:pt idx="1">
                  <c:v>79</c:v>
                </c:pt>
                <c:pt idx="2">
                  <c:v>102.2</c:v>
                </c:pt>
                <c:pt idx="3">
                  <c:v>133.30000000000001</c:v>
                </c:pt>
                <c:pt idx="4">
                  <c:v>177.5</c:v>
                </c:pt>
                <c:pt idx="5">
                  <c:v>190.1</c:v>
                </c:pt>
                <c:pt idx="6">
                  <c:v>225.7</c:v>
                </c:pt>
                <c:pt idx="7">
                  <c:v>258.60000000000002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0"/>
        <c:overlap val="57"/>
        <c:axId val="799747664"/>
        <c:axId val="79974536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请输入文字2</c:v>
                </c:pt>
              </c:strCache>
            </c:strRef>
          </c:tx>
          <c:spPr>
            <a:ln w="12700" cap="rnd">
              <a:solidFill>
                <a:srgbClr val="B88F4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12700">
                <a:solidFill>
                  <a:srgbClr val="B88F4D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C-4F1F-9F7C-3BC9C15F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C-4F1F-9F7C-3BC9C15FABA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C-4F1F-9F7C-3BC9C15FABA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C-4F1F-9F7C-3BC9C15FABA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C-4F1F-9F7C-3BC9C15FABA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C-4F1F-9F7C-3BC9C15FABA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C-4F1F-9F7C-3BC9C15FABA0}"/>
                </c:ext>
              </c:extLst>
            </c:dLbl>
            <c:dLbl>
              <c:idx val="7"/>
              <c:layout>
                <c:manualLayout>
                  <c:x val="-7.2267389340560068E-2"/>
                  <c:y val="-8.38909790631551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6097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51C-4F1F-9F7C-3BC9C15FABA0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B88F4D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146.4</c:v>
                </c:pt>
                <c:pt idx="1">
                  <c:v>174.8</c:v>
                </c:pt>
                <c:pt idx="2">
                  <c:v>253.3</c:v>
                </c:pt>
                <c:pt idx="3">
                  <c:v>325.5</c:v>
                </c:pt>
                <c:pt idx="4">
                  <c:v>406.3</c:v>
                </c:pt>
                <c:pt idx="5">
                  <c:v>462.4</c:v>
                </c:pt>
                <c:pt idx="6">
                  <c:v>542.9</c:v>
                </c:pt>
                <c:pt idx="7">
                  <c:v>609.70000000000005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51C-4F1F-9F7C-3BC9C15F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747664"/>
        <c:axId val="799745368"/>
      </c:lineChart>
      <c:catAx>
        <c:axId val="7997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  <a:endParaRPr lang="zh-CN"/>
          </a:p>
        </c:txPr>
        <c:crossAx val="799745368"/>
        <c:crosses val="autoZero"/>
        <c:auto val="1"/>
        <c:lblAlgn val="ctr"/>
        <c:lblOffset val="100"/>
        <c:noMultiLvlLbl val="0"/>
      </c:catAx>
      <c:valAx>
        <c:axId val="79974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97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10382746872089"/>
          <c:y val="0.93339445382697639"/>
          <c:w val="0.536932192419037"/>
          <c:h val="6.4782733565007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7-4F96-9791-39C38B0098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5"/>
        <c:overlap val="-24"/>
        <c:axId val="652822040"/>
        <c:axId val="6528243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2700" cap="rnd">
              <a:solidFill>
                <a:srgbClr val="B88F4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B88F4D"/>
              </a:solidFill>
              <a:ln w="9525">
                <a:solidFill>
                  <a:srgbClr val="B88F4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2B7-4F96-9791-39C38B009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22040"/>
        <c:axId val="652824336"/>
      </c:lineChart>
      <c:catAx>
        <c:axId val="6528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652824336"/>
        <c:crosses val="autoZero"/>
        <c:auto val="1"/>
        <c:lblAlgn val="ctr"/>
        <c:lblOffset val="100"/>
        <c:noMultiLvlLbl val="0"/>
      </c:catAx>
      <c:valAx>
        <c:axId val="65282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5282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6-4147-A4CD-7652E67E18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8F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B88F4D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01</c:v>
                </c:pt>
                <c:pt idx="1">
                  <c:v>Text 02</c:v>
                </c:pt>
                <c:pt idx="2">
                  <c:v>Text 03</c:v>
                </c:pt>
                <c:pt idx="3">
                  <c:v>Text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6-4147-A4CD-7652E67E1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30"/>
        <c:axId val="435646592"/>
        <c:axId val="435648888"/>
      </c:barChart>
      <c:catAx>
        <c:axId val="43564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435648888"/>
        <c:crosses val="autoZero"/>
        <c:auto val="1"/>
        <c:lblAlgn val="ctr"/>
        <c:lblOffset val="100"/>
        <c:noMultiLvlLbl val="0"/>
      </c:catAx>
      <c:valAx>
        <c:axId val="435648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12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35646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logo-04">
            <a:extLst>
              <a:ext uri="{FF2B5EF4-FFF2-40B4-BE49-F238E27FC236}">
                <a16:creationId xmlns:a16="http://schemas.microsoft.com/office/drawing/2014/main" id="{D4950B41-CC91-456D-BCC5-722167868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logo-08">
            <a:extLst>
              <a:ext uri="{FF2B5EF4-FFF2-40B4-BE49-F238E27FC236}">
                <a16:creationId xmlns:a16="http://schemas.microsoft.com/office/drawing/2014/main" id="{99C3B15F-BFB5-42E2-A287-0B15AED2F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290" b="29225"/>
          <a:stretch/>
        </p:blipFill>
        <p:spPr>
          <a:xfrm flipH="1">
            <a:off x="7479030" y="5943600"/>
            <a:ext cx="4865370" cy="914400"/>
          </a:xfrm>
          <a:prstGeom prst="rect">
            <a:avLst/>
          </a:prstGeom>
        </p:spPr>
      </p:pic>
      <p:pic>
        <p:nvPicPr>
          <p:cNvPr id="8" name="图片 7" descr="logo-08">
            <a:extLst>
              <a:ext uri="{FF2B5EF4-FFF2-40B4-BE49-F238E27FC236}">
                <a16:creationId xmlns:a16="http://schemas.microsoft.com/office/drawing/2014/main" id="{C7588E2D-6BCD-43F1-82CF-09E153D42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290" b="29225"/>
          <a:stretch/>
        </p:blipFill>
        <p:spPr>
          <a:xfrm flipH="1">
            <a:off x="684530" y="6206152"/>
            <a:ext cx="3468370" cy="6518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7.sv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9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9.xml"/><Relationship Id="rId7" Type="http://schemas.openxmlformats.org/officeDocument/2006/relationships/image" Target="../media/image21.sv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svg"/><Relationship Id="rId12" Type="http://schemas.openxmlformats.org/officeDocument/2006/relationships/image" Target="../media/image5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9.png"/><Relationship Id="rId11" Type="http://schemas.openxmlformats.org/officeDocument/2006/relationships/image" Target="../media/image46.svg"/><Relationship Id="rId5" Type="http://schemas.openxmlformats.org/officeDocument/2006/relationships/image" Target="../media/image37.sv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9.svg"/><Relationship Id="rId5" Type="http://schemas.openxmlformats.org/officeDocument/2006/relationships/tags" Target="../tags/tag58.xml"/><Relationship Id="rId10" Type="http://schemas.openxmlformats.org/officeDocument/2006/relationships/image" Target="../media/image8.png"/><Relationship Id="rId4" Type="http://schemas.openxmlformats.org/officeDocument/2006/relationships/tags" Target="../tags/tag57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9.sv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.png"/><Relationship Id="rId5" Type="http://schemas.openxmlformats.org/officeDocument/2006/relationships/tags" Target="../tags/tag65.xml"/><Relationship Id="rId10" Type="http://schemas.openxmlformats.org/officeDocument/2006/relationships/image" Target="../media/image1.png"/><Relationship Id="rId4" Type="http://schemas.openxmlformats.org/officeDocument/2006/relationships/tags" Target="../tags/tag64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hart" Target="../charts/chart3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940B0B">
                <a:alpha val="100000"/>
              </a:srgbClr>
            </a:gs>
            <a:gs pos="100000">
              <a:srgbClr val="C00000"/>
            </a:gs>
            <a:gs pos="0">
              <a:srgbClr val="6816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55702" y="2259446"/>
            <a:ext cx="9302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+mj-ea"/>
                <a:ea typeface="+mj-ea"/>
                <a:cs typeface="+mj-ea"/>
              </a:rPr>
              <a:t>南京大学</a:t>
            </a:r>
            <a:r>
              <a:rPr lang="en-US" altLang="zh-CN" sz="6000" b="1" dirty="0">
                <a:solidFill>
                  <a:srgbClr val="B88F4D"/>
                </a:solidFill>
                <a:latin typeface="+mj-ea"/>
                <a:ea typeface="+mj-ea"/>
                <a:cs typeface="+mj-ea"/>
              </a:rPr>
              <a:t>120</a:t>
            </a:r>
            <a:r>
              <a:rPr lang="zh-CN" altLang="en-US" sz="6000" b="1" dirty="0">
                <a:solidFill>
                  <a:srgbClr val="B88F4D"/>
                </a:solidFill>
                <a:latin typeface="+mj-ea"/>
                <a:ea typeface="+mj-ea"/>
                <a:cs typeface="+mj-ea"/>
              </a:rPr>
              <a:t>周年校庆模板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52011" y="4656167"/>
            <a:ext cx="1930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1902-2022</a:t>
            </a:r>
            <a:endParaRPr lang="en-US" altLang="zh-CN" sz="2800" b="1" dirty="0">
              <a:solidFill>
                <a:srgbClr val="B88F4D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6951" y="3270250"/>
            <a:ext cx="906913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b="1" dirty="0">
                <a:solidFill>
                  <a:srgbClr val="B88F4D"/>
                </a:solidFill>
                <a:latin typeface="+mj-lt"/>
                <a:ea typeface="微软雅黑" panose="020B0503020204020204" pitchFamily="34" charset="-122"/>
                <a:cs typeface="+mj-lt"/>
              </a:rPr>
              <a:t>NANJING UNIVERSITY </a:t>
            </a:r>
            <a:r>
              <a:rPr lang="en-US" altLang="zh-CN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ANNIVERSARY TEMPLATE</a:t>
            </a:r>
            <a:endParaRPr lang="en-US" altLang="zh-CN" b="1" dirty="0">
              <a:solidFill>
                <a:srgbClr val="B88F4D"/>
              </a:solidFill>
              <a:latin typeface="+mj-lt"/>
              <a:ea typeface="微软雅黑" panose="020B0503020204020204" pitchFamily="34" charset="-122"/>
              <a:cs typeface="+mj-lt"/>
            </a:endParaRPr>
          </a:p>
        </p:txBody>
      </p:sp>
      <p:pic>
        <p:nvPicPr>
          <p:cNvPr id="10" name="图片 9" descr="G:\2021\校庆\PPT\logo-渐变金-10.pnglogo-渐变金-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59966" y="-907097"/>
            <a:ext cx="5494020" cy="3620770"/>
          </a:xfrm>
          <a:prstGeom prst="rect">
            <a:avLst/>
          </a:prstGeom>
        </p:spPr>
      </p:pic>
      <p:pic>
        <p:nvPicPr>
          <p:cNvPr id="14" name="图片 13" descr="G:\2021\校庆\PPT\logo-08.pnglogo-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5" name="图片 14" descr="G:\2021\校庆\PPT\logo-09.pnglogo-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266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形 25">
            <a:extLst>
              <a:ext uri="{FF2B5EF4-FFF2-40B4-BE49-F238E27FC236}">
                <a16:creationId xmlns:a16="http://schemas.microsoft.com/office/drawing/2014/main" id="{ACAC0255-3E75-4CD0-B203-CCDF9F5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589272"/>
            <a:ext cx="12185215" cy="124079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396CE948-D099-4CF9-9D7B-006C08E40F91}"/>
              </a:ext>
            </a:extLst>
          </p:cNvPr>
          <p:cNvSpPr/>
          <p:nvPr/>
        </p:nvSpPr>
        <p:spPr>
          <a:xfrm>
            <a:off x="10697027" y="601282"/>
            <a:ext cx="2722490" cy="2722490"/>
          </a:xfrm>
          <a:prstGeom prst="ellipse">
            <a:avLst/>
          </a:prstGeom>
          <a:gradFill flip="none" rotWithShape="1">
            <a:gsLst>
              <a:gs pos="49000">
                <a:srgbClr val="B88F4D">
                  <a:alpha val="10000"/>
                </a:srgbClr>
              </a:gs>
              <a:gs pos="92000">
                <a:srgbClr val="B88F4D">
                  <a:alpha val="0"/>
                </a:srgbClr>
              </a:gs>
              <a:gs pos="12000">
                <a:srgbClr val="B88F4D">
                  <a:alpha val="4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6F6B1F9-CCA3-40FE-9D87-963B327D161F}"/>
              </a:ext>
            </a:extLst>
          </p:cNvPr>
          <p:cNvSpPr/>
          <p:nvPr/>
        </p:nvSpPr>
        <p:spPr>
          <a:xfrm>
            <a:off x="-2264229" y="3062509"/>
            <a:ext cx="4470406" cy="4470406"/>
          </a:xfrm>
          <a:prstGeom prst="ellipse">
            <a:avLst/>
          </a:prstGeom>
          <a:gradFill flip="none" rotWithShape="1">
            <a:gsLst>
              <a:gs pos="49000">
                <a:srgbClr val="58267E">
                  <a:alpha val="15000"/>
                </a:srgbClr>
              </a:gs>
              <a:gs pos="86000">
                <a:srgbClr val="58267E">
                  <a:alpha val="0"/>
                </a:srgbClr>
              </a:gs>
              <a:gs pos="12000">
                <a:srgbClr val="58267E">
                  <a:alpha val="6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53584CC-FC55-429E-880F-51EE73143C58}"/>
              </a:ext>
            </a:extLst>
          </p:cNvPr>
          <p:cNvSpPr/>
          <p:nvPr/>
        </p:nvSpPr>
        <p:spPr>
          <a:xfrm>
            <a:off x="4864407" y="4049048"/>
            <a:ext cx="250159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AEFD798-9648-4E02-9F46-A41E9311433A}"/>
              </a:ext>
            </a:extLst>
          </p:cNvPr>
          <p:cNvSpPr/>
          <p:nvPr/>
        </p:nvSpPr>
        <p:spPr>
          <a:xfrm>
            <a:off x="3857953" y="3982869"/>
            <a:ext cx="4401410" cy="652632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89E3BA6-EA08-4030-95C1-D165B434097F}"/>
              </a:ext>
            </a:extLst>
          </p:cNvPr>
          <p:cNvSpPr/>
          <p:nvPr/>
        </p:nvSpPr>
        <p:spPr>
          <a:xfrm>
            <a:off x="2671898" y="3800635"/>
            <a:ext cx="6773520" cy="1241266"/>
          </a:xfrm>
          <a:prstGeom prst="ellipse">
            <a:avLst/>
          </a:prstGeom>
          <a:noFill/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793C423-3213-459A-9911-A26027444FB8}"/>
              </a:ext>
            </a:extLst>
          </p:cNvPr>
          <p:cNvSpPr/>
          <p:nvPr/>
        </p:nvSpPr>
        <p:spPr>
          <a:xfrm>
            <a:off x="1658527" y="3673728"/>
            <a:ext cx="8800262" cy="1846816"/>
          </a:xfrm>
          <a:prstGeom prst="ellipse">
            <a:avLst/>
          </a:prstGeom>
          <a:gradFill>
            <a:gsLst>
              <a:gs pos="37000">
                <a:srgbClr val="B88F4D">
                  <a:alpha val="0"/>
                </a:srgbClr>
              </a:gs>
              <a:gs pos="100000">
                <a:srgbClr val="B88F4D">
                  <a:alpha val="2500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B88F4D">
                    <a:alpha val="0"/>
                  </a:srgbClr>
                </a:gs>
                <a:gs pos="100000">
                  <a:srgbClr val="B88F4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6AFD6-7D77-46EC-B6DB-CBFDC013742E}"/>
              </a:ext>
            </a:extLst>
          </p:cNvPr>
          <p:cNvSpPr/>
          <p:nvPr/>
        </p:nvSpPr>
        <p:spPr>
          <a:xfrm>
            <a:off x="1522764" y="27390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E5B06-0248-4876-B544-954808FF9209}"/>
              </a:ext>
            </a:extLst>
          </p:cNvPr>
          <p:cNvSpPr/>
          <p:nvPr/>
        </p:nvSpPr>
        <p:spPr>
          <a:xfrm>
            <a:off x="2968721" y="20246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D0D350-CF21-4F0B-9761-40730C77F49A}"/>
              </a:ext>
            </a:extLst>
          </p:cNvPr>
          <p:cNvSpPr/>
          <p:nvPr/>
        </p:nvSpPr>
        <p:spPr>
          <a:xfrm>
            <a:off x="7452274" y="20246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473AF9-07D0-4B53-8C82-63F99D69E06D}"/>
              </a:ext>
            </a:extLst>
          </p:cNvPr>
          <p:cNvSpPr/>
          <p:nvPr/>
        </p:nvSpPr>
        <p:spPr>
          <a:xfrm>
            <a:off x="8887273" y="273901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72B691-45CA-4A0F-8ACB-63D05A609132}"/>
              </a:ext>
            </a:extLst>
          </p:cNvPr>
          <p:cNvSpPr/>
          <p:nvPr/>
        </p:nvSpPr>
        <p:spPr>
          <a:xfrm>
            <a:off x="5230878" y="144166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请在这里添加标题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6CB22B9-4EFF-479E-9459-8EF49B0015F3}"/>
              </a:ext>
            </a:extLst>
          </p:cNvPr>
          <p:cNvCxnSpPr/>
          <p:nvPr/>
        </p:nvCxnSpPr>
        <p:spPr>
          <a:xfrm flipV="1">
            <a:off x="2412375" y="32613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7B2425"/>
                </a:gs>
                <a:gs pos="100000">
                  <a:srgbClr val="C8000A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8EA4253-1654-477D-B9ED-7345CB169202}"/>
              </a:ext>
            </a:extLst>
          </p:cNvPr>
          <p:cNvCxnSpPr/>
          <p:nvPr/>
        </p:nvCxnSpPr>
        <p:spPr>
          <a:xfrm flipV="1">
            <a:off x="3855864" y="26499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7B2425"/>
                </a:gs>
                <a:gs pos="100000">
                  <a:srgbClr val="C8000A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E3E8F6-2611-4FE1-80EE-046F92D4B353}"/>
              </a:ext>
            </a:extLst>
          </p:cNvPr>
          <p:cNvCxnSpPr/>
          <p:nvPr/>
        </p:nvCxnSpPr>
        <p:spPr>
          <a:xfrm flipV="1">
            <a:off x="6041357" y="203869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7B2425"/>
                </a:gs>
                <a:gs pos="100000">
                  <a:srgbClr val="C8000A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C415AD7-3626-4FE5-A541-6F8A44A66011}"/>
              </a:ext>
            </a:extLst>
          </p:cNvPr>
          <p:cNvCxnSpPr/>
          <p:nvPr/>
        </p:nvCxnSpPr>
        <p:spPr>
          <a:xfrm flipV="1">
            <a:off x="8262753" y="264995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7B2425"/>
                </a:gs>
                <a:gs pos="100000">
                  <a:srgbClr val="C8000A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1EC8E4-2E4E-46D7-815F-D695AB4C761B}"/>
              </a:ext>
            </a:extLst>
          </p:cNvPr>
          <p:cNvCxnSpPr/>
          <p:nvPr/>
        </p:nvCxnSpPr>
        <p:spPr>
          <a:xfrm flipV="1">
            <a:off x="9697752" y="3261310"/>
            <a:ext cx="0" cy="1718159"/>
          </a:xfrm>
          <a:prstGeom prst="straightConnector1">
            <a:avLst/>
          </a:prstGeom>
          <a:noFill/>
          <a:ln w="9525">
            <a:gradFill flip="none" rotWithShape="1">
              <a:gsLst>
                <a:gs pos="0">
                  <a:srgbClr val="7B2425"/>
                </a:gs>
                <a:gs pos="100000">
                  <a:srgbClr val="C8000A">
                    <a:alpha val="0"/>
                  </a:srgbClr>
                </a:gs>
              </a:gsLst>
              <a:lin ang="16200000" scaled="1"/>
              <a:tileRect/>
            </a:gradFill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98BBE21-CB77-7A44-8974-ADE37859D390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021B6526-7F66-0741-9A60-057AC838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49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51410C0B-9364-46D5-B895-9887D9E2C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576572"/>
            <a:ext cx="12185215" cy="124079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51EF5-9908-4CAC-A6F2-B3897085309D}"/>
              </a:ext>
            </a:extLst>
          </p:cNvPr>
          <p:cNvGrpSpPr/>
          <p:nvPr/>
        </p:nvGrpSpPr>
        <p:grpSpPr>
          <a:xfrm>
            <a:off x="343870" y="1741513"/>
            <a:ext cx="3579788" cy="3579788"/>
            <a:chOff x="396813" y="1347190"/>
            <a:chExt cx="2693936" cy="269393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C2C7CF1-72D8-43FB-A0E1-1244EEFF1A78}"/>
                </a:ext>
              </a:extLst>
            </p:cNvPr>
            <p:cNvSpPr/>
            <p:nvPr/>
          </p:nvSpPr>
          <p:spPr>
            <a:xfrm>
              <a:off x="396813" y="1347190"/>
              <a:ext cx="2693936" cy="2693936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264D19-0D6D-4B57-9E5E-D101BD475B61}"/>
                </a:ext>
              </a:extLst>
            </p:cNvPr>
            <p:cNvSpPr/>
            <p:nvPr/>
          </p:nvSpPr>
          <p:spPr>
            <a:xfrm>
              <a:off x="1055780" y="2448268"/>
              <a:ext cx="1376001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81FF515-001B-497C-9663-AAE63B97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6605" y="1743075"/>
              <a:ext cx="514350" cy="51435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8A8DD-65BB-4936-AEE1-1633277652C8}"/>
              </a:ext>
            </a:extLst>
          </p:cNvPr>
          <p:cNvGrpSpPr/>
          <p:nvPr/>
        </p:nvGrpSpPr>
        <p:grpSpPr>
          <a:xfrm>
            <a:off x="4289020" y="1728813"/>
            <a:ext cx="3578400" cy="3578400"/>
            <a:chOff x="3244755" y="1337632"/>
            <a:chExt cx="2692891" cy="269289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0F288AC-0FFE-4A41-89E7-7243C4697F41}"/>
                </a:ext>
              </a:extLst>
            </p:cNvPr>
            <p:cNvSpPr/>
            <p:nvPr/>
          </p:nvSpPr>
          <p:spPr>
            <a:xfrm>
              <a:off x="3244755" y="1337632"/>
              <a:ext cx="2692891" cy="2692891"/>
            </a:xfrm>
            <a:prstGeom prst="ellipse">
              <a:avLst/>
            </a:prstGeom>
            <a:gradFill flip="none" rotWithShape="1">
              <a:gsLst>
                <a:gs pos="100000">
                  <a:srgbClr val="7B2425"/>
                </a:gs>
                <a:gs pos="0">
                  <a:srgbClr val="7B2425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3D8C80-872D-432B-A8B0-50E8ED968C62}"/>
                </a:ext>
              </a:extLst>
            </p:cNvPr>
            <p:cNvSpPr/>
            <p:nvPr/>
          </p:nvSpPr>
          <p:spPr>
            <a:xfrm>
              <a:off x="3874406" y="2448268"/>
              <a:ext cx="1433590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C781158-31B2-45E0-9A9B-F12D2AE4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0201" y="1666875"/>
              <a:ext cx="762000" cy="762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12DC69-DF6A-4532-993B-E4C01F91DAE1}"/>
              </a:ext>
            </a:extLst>
          </p:cNvPr>
          <p:cNvGrpSpPr/>
          <p:nvPr/>
        </p:nvGrpSpPr>
        <p:grpSpPr>
          <a:xfrm>
            <a:off x="8232783" y="1728813"/>
            <a:ext cx="3578400" cy="3578400"/>
            <a:chOff x="6295311" y="1530688"/>
            <a:chExt cx="2692891" cy="2692891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390732-DA23-4356-9A1F-BC7E511EE87D}"/>
                </a:ext>
              </a:extLst>
            </p:cNvPr>
            <p:cNvSpPr/>
            <p:nvPr/>
          </p:nvSpPr>
          <p:spPr>
            <a:xfrm>
              <a:off x="6295311" y="1530688"/>
              <a:ext cx="2692891" cy="2692891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45DE0-A9E7-4CAB-A406-9254B18D2754}"/>
                </a:ext>
              </a:extLst>
            </p:cNvPr>
            <p:cNvSpPr/>
            <p:nvPr/>
          </p:nvSpPr>
          <p:spPr>
            <a:xfrm>
              <a:off x="6907228" y="2448268"/>
              <a:ext cx="1469057" cy="10095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C97A3337-AAD1-4632-A6E2-27EF0C6EB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7432" y="1675153"/>
              <a:ext cx="628650" cy="628650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D0B4F3C-B802-FC4F-B74F-7986D8C433C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6" name="图片 15" descr="G:\2021\校庆\PPT\logo-08.pnglogo-08">
            <a:extLst>
              <a:ext uri="{FF2B5EF4-FFF2-40B4-BE49-F238E27FC236}">
                <a16:creationId xmlns:a16="http://schemas.microsoft.com/office/drawing/2014/main" id="{C8BD8221-3C1B-254D-9076-A5F30FF9E47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E4AE956-D6BE-4619-8F90-EB331B1A833D}"/>
              </a:ext>
            </a:extLst>
          </p:cNvPr>
          <p:cNvGrpSpPr/>
          <p:nvPr/>
        </p:nvGrpSpPr>
        <p:grpSpPr>
          <a:xfrm>
            <a:off x="780870" y="1557781"/>
            <a:ext cx="2974304" cy="4485403"/>
            <a:chOff x="780870" y="1379981"/>
            <a:chExt cx="2974304" cy="448540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6886CF3-A8C9-47DD-98BB-83B9920BD636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3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641A6C-F9F6-4077-86AE-7A8DF71D0B9C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73A5259-61D7-4BF4-8DC9-F1CF4C072E1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9C981C-8969-4790-AA48-9CFE0D1CD68D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D887F3-4280-4FF0-A848-5B49E1091C7B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7EF1F-9E68-4013-A44D-EC8C0C369C1F}"/>
              </a:ext>
            </a:extLst>
          </p:cNvPr>
          <p:cNvGrpSpPr/>
          <p:nvPr/>
        </p:nvGrpSpPr>
        <p:grpSpPr>
          <a:xfrm>
            <a:off x="4452984" y="1557781"/>
            <a:ext cx="2974304" cy="4485403"/>
            <a:chOff x="780870" y="1379981"/>
            <a:chExt cx="2974304" cy="448540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A9D91D7-856D-4E78-9306-E728FD885693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3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8A6F266-CCCA-4F48-91D1-47F1DCF60A44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17C9FE4-FF0A-4EAF-A418-57A211BE0459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B7CC496-7DC0-46CE-A927-2098F336B37C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936DA07-C781-4E3C-9AEA-A117FAD4BD93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3001AC-489E-4DBC-80DD-D3D8ADA878D7}"/>
              </a:ext>
            </a:extLst>
          </p:cNvPr>
          <p:cNvGrpSpPr/>
          <p:nvPr/>
        </p:nvGrpSpPr>
        <p:grpSpPr>
          <a:xfrm>
            <a:off x="8125098" y="1557781"/>
            <a:ext cx="2974304" cy="4485403"/>
            <a:chOff x="780870" y="1379981"/>
            <a:chExt cx="2974304" cy="448540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68B2A68-B71C-45D4-A3C9-C8772D3CC5D9}"/>
                </a:ext>
              </a:extLst>
            </p:cNvPr>
            <p:cNvSpPr/>
            <p:nvPr/>
          </p:nvSpPr>
          <p:spPr>
            <a:xfrm>
              <a:off x="780870" y="1379981"/>
              <a:ext cx="2974304" cy="2974304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3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7CCF87-E1CC-4450-9019-2EFB2DEB6FFE}"/>
                </a:ext>
              </a:extLst>
            </p:cNvPr>
            <p:cNvSpPr/>
            <p:nvPr/>
          </p:nvSpPr>
          <p:spPr>
            <a:xfrm>
              <a:off x="1177256" y="1776367"/>
              <a:ext cx="2181532" cy="218153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8A232E-5B01-4149-95C0-8569D2207AD2}"/>
                </a:ext>
              </a:extLst>
            </p:cNvPr>
            <p:cNvGrpSpPr/>
            <p:nvPr/>
          </p:nvGrpSpPr>
          <p:grpSpPr>
            <a:xfrm>
              <a:off x="1003397" y="4576787"/>
              <a:ext cx="2529250" cy="1288597"/>
              <a:chOff x="1822385" y="1809634"/>
              <a:chExt cx="1911594" cy="128859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F10A67F-F336-4700-A530-6F2115A29E35}"/>
                  </a:ext>
                </a:extLst>
              </p:cNvPr>
              <p:cNvSpPr/>
              <p:nvPr/>
            </p:nvSpPr>
            <p:spPr>
              <a:xfrm>
                <a:off x="1822385" y="2309104"/>
                <a:ext cx="1911594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1D92F6-B988-4256-8AC2-E012110F1DD9}"/>
                  </a:ext>
                </a:extLst>
              </p:cNvPr>
              <p:cNvSpPr/>
              <p:nvPr/>
            </p:nvSpPr>
            <p:spPr>
              <a:xfrm>
                <a:off x="1933010" y="1809634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2ED16BD-33F4-4D42-A0A2-561EEE63D1E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D5C436BA-9158-AE49-8D4A-39129EE5FD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5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78FBAA-8DCC-4C0A-BA7D-EA7B27EC831C}"/>
              </a:ext>
            </a:extLst>
          </p:cNvPr>
          <p:cNvGrpSpPr/>
          <p:nvPr/>
        </p:nvGrpSpPr>
        <p:grpSpPr>
          <a:xfrm>
            <a:off x="3880" y="1158510"/>
            <a:ext cx="3051740" cy="5704308"/>
            <a:chOff x="3880" y="1158510"/>
            <a:chExt cx="3051740" cy="57043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6776BB-5D46-495E-BA91-054CC50CBC59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9E7752-D62D-4BE7-84AA-421A3C2A859F}"/>
                </a:ext>
              </a:extLst>
            </p:cNvPr>
            <p:cNvSpPr/>
            <p:nvPr/>
          </p:nvSpPr>
          <p:spPr>
            <a:xfrm>
              <a:off x="3880" y="1158510"/>
              <a:ext cx="3051740" cy="5704308"/>
            </a:xfrm>
            <a:prstGeom prst="rect">
              <a:avLst/>
            </a:prstGeom>
            <a:gradFill flip="none" rotWithShape="1">
              <a:gsLst>
                <a:gs pos="8000">
                  <a:srgbClr val="7B2425"/>
                </a:gs>
                <a:gs pos="88000">
                  <a:srgbClr val="7B2425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35AF24-E3AC-4E05-A294-1C39A4D20588}"/>
                </a:ext>
              </a:extLst>
            </p:cNvPr>
            <p:cNvSpPr/>
            <p:nvPr/>
          </p:nvSpPr>
          <p:spPr>
            <a:xfrm>
              <a:off x="201792" y="5955313"/>
              <a:ext cx="264300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7BE620BA-1C57-43B2-90B9-2263995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497" y="5006960"/>
              <a:ext cx="539862" cy="53986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E143E-1BF8-4C02-AC87-528C1526F9D4}"/>
              </a:ext>
            </a:extLst>
          </p:cNvPr>
          <p:cNvGrpSpPr/>
          <p:nvPr/>
        </p:nvGrpSpPr>
        <p:grpSpPr>
          <a:xfrm>
            <a:off x="3061442" y="1158510"/>
            <a:ext cx="3034557" cy="5704308"/>
            <a:chOff x="3061442" y="1158510"/>
            <a:chExt cx="3034557" cy="570430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A16CF6-C78A-4997-9542-C611A76DADBC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FF0560-164F-4978-8054-AFD1BD67F513}"/>
                </a:ext>
              </a:extLst>
            </p:cNvPr>
            <p:cNvSpPr/>
            <p:nvPr/>
          </p:nvSpPr>
          <p:spPr>
            <a:xfrm>
              <a:off x="3061442" y="1158510"/>
              <a:ext cx="3034557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7A57CD-E48C-46DB-9080-4AA380C66C0F}"/>
                </a:ext>
              </a:extLst>
            </p:cNvPr>
            <p:cNvSpPr/>
            <p:nvPr/>
          </p:nvSpPr>
          <p:spPr>
            <a:xfrm>
              <a:off x="3197361" y="5955313"/>
              <a:ext cx="2753496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5426" y="4973546"/>
              <a:ext cx="573276" cy="57327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7DB84D-3D6A-4D2D-96DA-40D17580D650}"/>
              </a:ext>
            </a:extLst>
          </p:cNvPr>
          <p:cNvGrpSpPr/>
          <p:nvPr/>
        </p:nvGrpSpPr>
        <p:grpSpPr>
          <a:xfrm>
            <a:off x="6105342" y="1158510"/>
            <a:ext cx="3044695" cy="5704308"/>
            <a:chOff x="6105342" y="1158510"/>
            <a:chExt cx="3044695" cy="570430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30DE06-C907-4382-A18C-326418DB9FC9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E0EDE5A-6DC7-43A7-9D58-525DF8524162}"/>
                </a:ext>
              </a:extLst>
            </p:cNvPr>
            <p:cNvSpPr/>
            <p:nvPr/>
          </p:nvSpPr>
          <p:spPr>
            <a:xfrm>
              <a:off x="6105342" y="1158510"/>
              <a:ext cx="3044695" cy="5704308"/>
            </a:xfrm>
            <a:prstGeom prst="rect">
              <a:avLst/>
            </a:prstGeom>
            <a:gradFill flip="none" rotWithShape="1">
              <a:gsLst>
                <a:gs pos="8000">
                  <a:srgbClr val="7B2425"/>
                </a:gs>
                <a:gs pos="88000">
                  <a:srgbClr val="7B2425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C23CA5-B0E4-4654-9900-F58602FB35E8}"/>
                </a:ext>
              </a:extLst>
            </p:cNvPr>
            <p:cNvSpPr/>
            <p:nvPr/>
          </p:nvSpPr>
          <p:spPr>
            <a:xfrm>
              <a:off x="6183952" y="5955313"/>
              <a:ext cx="288747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6769" y="5037810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2A3DC0-C882-42C3-83D8-7C1DDEF23928}"/>
              </a:ext>
            </a:extLst>
          </p:cNvPr>
          <p:cNvGrpSpPr/>
          <p:nvPr/>
        </p:nvGrpSpPr>
        <p:grpSpPr>
          <a:xfrm>
            <a:off x="9159240" y="1158510"/>
            <a:ext cx="3032760" cy="5704308"/>
            <a:chOff x="9159240" y="1158510"/>
            <a:chExt cx="3032760" cy="570430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F258E5A-717F-4933-847B-960CDBFD87E0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E688235-62F8-4670-B7AC-C566E21B9978}"/>
                </a:ext>
              </a:extLst>
            </p:cNvPr>
            <p:cNvSpPr/>
            <p:nvPr/>
          </p:nvSpPr>
          <p:spPr>
            <a:xfrm>
              <a:off x="9159240" y="1158510"/>
              <a:ext cx="3032760" cy="5704308"/>
            </a:xfrm>
            <a:prstGeom prst="rect">
              <a:avLst/>
            </a:prstGeom>
            <a:gradFill flip="none" rotWithShape="1">
              <a:gsLst>
                <a:gs pos="8000">
                  <a:srgbClr val="B88F4D"/>
                </a:gs>
                <a:gs pos="88000">
                  <a:srgbClr val="B88F4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8E9AD4-2242-4D0B-9E41-AEFDDD06D338}"/>
                </a:ext>
              </a:extLst>
            </p:cNvPr>
            <p:cNvSpPr/>
            <p:nvPr/>
          </p:nvSpPr>
          <p:spPr>
            <a:xfrm>
              <a:off x="9196710" y="5955313"/>
              <a:ext cx="2951748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3849" y="5063470"/>
              <a:ext cx="524438" cy="48335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230F49A-A3B7-6F4F-85B7-500F477DB6E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4" name="图片 23" descr="G:\2021\校庆\PPT\logo-08.pnglogo-08">
            <a:extLst>
              <a:ext uri="{FF2B5EF4-FFF2-40B4-BE49-F238E27FC236}">
                <a16:creationId xmlns:a16="http://schemas.microsoft.com/office/drawing/2014/main" id="{427C898B-BB2E-6A45-B5A5-6156245C84B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5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F019D-02EB-44F0-A950-9AD98B6F23EE}"/>
              </a:ext>
            </a:extLst>
          </p:cNvPr>
          <p:cNvGrpSpPr/>
          <p:nvPr/>
        </p:nvGrpSpPr>
        <p:grpSpPr>
          <a:xfrm>
            <a:off x="4705436" y="485168"/>
            <a:ext cx="6270627" cy="6395129"/>
            <a:chOff x="2282274" y="297771"/>
            <a:chExt cx="6112744" cy="6234112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EC16C8D-A85C-457E-A843-69168EA96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058" y="1448708"/>
              <a:ext cx="2014538" cy="4654550"/>
            </a:xfrm>
            <a:custGeom>
              <a:avLst/>
              <a:gdLst>
                <a:gd name="T0" fmla="*/ 0 w 403"/>
                <a:gd name="T1" fmla="*/ 886 h 934"/>
                <a:gd name="T2" fmla="*/ 269 w 403"/>
                <a:gd name="T3" fmla="*/ 745 h 934"/>
                <a:gd name="T4" fmla="*/ 318 w 403"/>
                <a:gd name="T5" fmla="*/ 638 h 934"/>
                <a:gd name="T6" fmla="*/ 315 w 403"/>
                <a:gd name="T7" fmla="*/ 93 h 934"/>
                <a:gd name="T8" fmla="*/ 294 w 403"/>
                <a:gd name="T9" fmla="*/ 78 h 934"/>
                <a:gd name="T10" fmla="*/ 346 w 403"/>
                <a:gd name="T11" fmla="*/ 0 h 934"/>
                <a:gd name="T12" fmla="*/ 403 w 403"/>
                <a:gd name="T13" fmla="*/ 141 h 934"/>
                <a:gd name="T14" fmla="*/ 386 w 403"/>
                <a:gd name="T15" fmla="*/ 129 h 934"/>
                <a:gd name="T16" fmla="*/ 390 w 403"/>
                <a:gd name="T17" fmla="*/ 664 h 934"/>
                <a:gd name="T18" fmla="*/ 345 w 403"/>
                <a:gd name="T19" fmla="*/ 791 h 934"/>
                <a:gd name="T20" fmla="*/ 74 w 403"/>
                <a:gd name="T21" fmla="*/ 934 h 934"/>
                <a:gd name="T22" fmla="*/ 0 w 403"/>
                <a:gd name="T23" fmla="*/ 88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934">
                  <a:moveTo>
                    <a:pt x="0" y="886"/>
                  </a:moveTo>
                  <a:cubicBezTo>
                    <a:pt x="269" y="745"/>
                    <a:pt x="269" y="745"/>
                    <a:pt x="269" y="745"/>
                  </a:cubicBezTo>
                  <a:cubicBezTo>
                    <a:pt x="269" y="745"/>
                    <a:pt x="318" y="727"/>
                    <a:pt x="318" y="638"/>
                  </a:cubicBezTo>
                  <a:cubicBezTo>
                    <a:pt x="318" y="548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619"/>
                    <a:pt x="390" y="664"/>
                  </a:cubicBezTo>
                  <a:cubicBezTo>
                    <a:pt x="390" y="710"/>
                    <a:pt x="382" y="771"/>
                    <a:pt x="345" y="791"/>
                  </a:cubicBezTo>
                  <a:cubicBezTo>
                    <a:pt x="308" y="811"/>
                    <a:pt x="74" y="934"/>
                    <a:pt x="74" y="934"/>
                  </a:cubicBezTo>
                  <a:lnTo>
                    <a:pt x="0" y="88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7B2425"/>
                </a:gs>
                <a:gs pos="96000">
                  <a:srgbClr val="7B2425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DF99E13-5BEA-47FA-8D46-F0E4E6D6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769" y="875621"/>
              <a:ext cx="2014538" cy="5441950"/>
            </a:xfrm>
            <a:custGeom>
              <a:avLst/>
              <a:gdLst>
                <a:gd name="T0" fmla="*/ 0 w 403"/>
                <a:gd name="T1" fmla="*/ 1044 h 1092"/>
                <a:gd name="T2" fmla="*/ 269 w 403"/>
                <a:gd name="T3" fmla="*/ 903 h 1092"/>
                <a:gd name="T4" fmla="*/ 318 w 403"/>
                <a:gd name="T5" fmla="*/ 796 h 1092"/>
                <a:gd name="T6" fmla="*/ 314 w 403"/>
                <a:gd name="T7" fmla="*/ 92 h 1092"/>
                <a:gd name="T8" fmla="*/ 294 w 403"/>
                <a:gd name="T9" fmla="*/ 77 h 1092"/>
                <a:gd name="T10" fmla="*/ 345 w 403"/>
                <a:gd name="T11" fmla="*/ 0 h 1092"/>
                <a:gd name="T12" fmla="*/ 403 w 403"/>
                <a:gd name="T13" fmla="*/ 140 h 1092"/>
                <a:gd name="T14" fmla="*/ 386 w 403"/>
                <a:gd name="T15" fmla="*/ 129 h 1092"/>
                <a:gd name="T16" fmla="*/ 390 w 403"/>
                <a:gd name="T17" fmla="*/ 823 h 1092"/>
                <a:gd name="T18" fmla="*/ 344 w 403"/>
                <a:gd name="T19" fmla="*/ 950 h 1092"/>
                <a:gd name="T20" fmla="*/ 73 w 403"/>
                <a:gd name="T21" fmla="*/ 1092 h 1092"/>
                <a:gd name="T22" fmla="*/ 0 w 403"/>
                <a:gd name="T23" fmla="*/ 1044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092">
                  <a:moveTo>
                    <a:pt x="0" y="1044"/>
                  </a:moveTo>
                  <a:cubicBezTo>
                    <a:pt x="269" y="903"/>
                    <a:pt x="269" y="903"/>
                    <a:pt x="269" y="903"/>
                  </a:cubicBezTo>
                  <a:cubicBezTo>
                    <a:pt x="269" y="903"/>
                    <a:pt x="318" y="885"/>
                    <a:pt x="318" y="796"/>
                  </a:cubicBezTo>
                  <a:cubicBezTo>
                    <a:pt x="318" y="706"/>
                    <a:pt x="314" y="92"/>
                    <a:pt x="314" y="92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778"/>
                    <a:pt x="390" y="823"/>
                  </a:cubicBezTo>
                  <a:cubicBezTo>
                    <a:pt x="390" y="868"/>
                    <a:pt x="382" y="930"/>
                    <a:pt x="344" y="950"/>
                  </a:cubicBezTo>
                  <a:cubicBezTo>
                    <a:pt x="308" y="970"/>
                    <a:pt x="73" y="1092"/>
                    <a:pt x="73" y="1092"/>
                  </a:cubicBezTo>
                  <a:lnTo>
                    <a:pt x="0" y="1044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237BBF8-A79C-4448-92A7-272021A7E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480" y="297771"/>
              <a:ext cx="2014538" cy="6234112"/>
            </a:xfrm>
            <a:custGeom>
              <a:avLst/>
              <a:gdLst>
                <a:gd name="T0" fmla="*/ 0 w 403"/>
                <a:gd name="T1" fmla="*/ 1203 h 1251"/>
                <a:gd name="T2" fmla="*/ 269 w 403"/>
                <a:gd name="T3" fmla="*/ 1062 h 1251"/>
                <a:gd name="T4" fmla="*/ 318 w 403"/>
                <a:gd name="T5" fmla="*/ 956 h 1251"/>
                <a:gd name="T6" fmla="*/ 314 w 403"/>
                <a:gd name="T7" fmla="*/ 93 h 1251"/>
                <a:gd name="T8" fmla="*/ 293 w 403"/>
                <a:gd name="T9" fmla="*/ 78 h 1251"/>
                <a:gd name="T10" fmla="*/ 345 w 403"/>
                <a:gd name="T11" fmla="*/ 0 h 1251"/>
                <a:gd name="T12" fmla="*/ 403 w 403"/>
                <a:gd name="T13" fmla="*/ 141 h 1251"/>
                <a:gd name="T14" fmla="*/ 386 w 403"/>
                <a:gd name="T15" fmla="*/ 129 h 1251"/>
                <a:gd name="T16" fmla="*/ 389 w 403"/>
                <a:gd name="T17" fmla="*/ 982 h 1251"/>
                <a:gd name="T18" fmla="*/ 344 w 403"/>
                <a:gd name="T19" fmla="*/ 1109 h 1251"/>
                <a:gd name="T20" fmla="*/ 73 w 403"/>
                <a:gd name="T21" fmla="*/ 1251 h 1251"/>
                <a:gd name="T22" fmla="*/ 0 w 403"/>
                <a:gd name="T23" fmla="*/ 120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251">
                  <a:moveTo>
                    <a:pt x="0" y="1203"/>
                  </a:moveTo>
                  <a:cubicBezTo>
                    <a:pt x="269" y="1062"/>
                    <a:pt x="269" y="1062"/>
                    <a:pt x="269" y="1062"/>
                  </a:cubicBezTo>
                  <a:cubicBezTo>
                    <a:pt x="269" y="1062"/>
                    <a:pt x="318" y="1044"/>
                    <a:pt x="318" y="956"/>
                  </a:cubicBezTo>
                  <a:cubicBezTo>
                    <a:pt x="318" y="865"/>
                    <a:pt x="314" y="93"/>
                    <a:pt x="314" y="93"/>
                  </a:cubicBezTo>
                  <a:cubicBezTo>
                    <a:pt x="293" y="78"/>
                    <a:pt x="293" y="78"/>
                    <a:pt x="293" y="78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9" y="937"/>
                    <a:pt x="389" y="982"/>
                  </a:cubicBezTo>
                  <a:cubicBezTo>
                    <a:pt x="389" y="1027"/>
                    <a:pt x="381" y="1089"/>
                    <a:pt x="344" y="1109"/>
                  </a:cubicBezTo>
                  <a:cubicBezTo>
                    <a:pt x="308" y="1129"/>
                    <a:pt x="73" y="1251"/>
                    <a:pt x="73" y="1251"/>
                  </a:cubicBezTo>
                  <a:lnTo>
                    <a:pt x="0" y="1203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7B2425"/>
                </a:gs>
                <a:gs pos="96000">
                  <a:srgbClr val="7B2425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971A437-DAEC-4CE6-8331-003CCB0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274" y="2594883"/>
              <a:ext cx="1993900" cy="3079750"/>
            </a:xfrm>
            <a:custGeom>
              <a:avLst/>
              <a:gdLst>
                <a:gd name="T0" fmla="*/ 0 w 399"/>
                <a:gd name="T1" fmla="*/ 571 h 618"/>
                <a:gd name="T2" fmla="*/ 266 w 399"/>
                <a:gd name="T3" fmla="*/ 435 h 618"/>
                <a:gd name="T4" fmla="*/ 315 w 399"/>
                <a:gd name="T5" fmla="*/ 323 h 618"/>
                <a:gd name="T6" fmla="*/ 315 w 399"/>
                <a:gd name="T7" fmla="*/ 90 h 618"/>
                <a:gd name="T8" fmla="*/ 295 w 399"/>
                <a:gd name="T9" fmla="*/ 77 h 618"/>
                <a:gd name="T10" fmla="*/ 347 w 399"/>
                <a:gd name="T11" fmla="*/ 0 h 618"/>
                <a:gd name="T12" fmla="*/ 399 w 399"/>
                <a:gd name="T13" fmla="*/ 137 h 618"/>
                <a:gd name="T14" fmla="*/ 386 w 399"/>
                <a:gd name="T15" fmla="*/ 126 h 618"/>
                <a:gd name="T16" fmla="*/ 386 w 399"/>
                <a:gd name="T17" fmla="*/ 333 h 618"/>
                <a:gd name="T18" fmla="*/ 341 w 399"/>
                <a:gd name="T19" fmla="*/ 476 h 618"/>
                <a:gd name="T20" fmla="*/ 70 w 399"/>
                <a:gd name="T21" fmla="*/ 618 h 618"/>
                <a:gd name="T22" fmla="*/ 0 w 399"/>
                <a:gd name="T23" fmla="*/ 57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618">
                  <a:moveTo>
                    <a:pt x="0" y="571"/>
                  </a:moveTo>
                  <a:cubicBezTo>
                    <a:pt x="266" y="435"/>
                    <a:pt x="266" y="435"/>
                    <a:pt x="266" y="435"/>
                  </a:cubicBezTo>
                  <a:cubicBezTo>
                    <a:pt x="266" y="435"/>
                    <a:pt x="315" y="411"/>
                    <a:pt x="315" y="323"/>
                  </a:cubicBezTo>
                  <a:cubicBezTo>
                    <a:pt x="315" y="233"/>
                    <a:pt x="315" y="90"/>
                    <a:pt x="315" y="90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86" y="126"/>
                    <a:pt x="386" y="126"/>
                    <a:pt x="386" y="126"/>
                  </a:cubicBezTo>
                  <a:cubicBezTo>
                    <a:pt x="386" y="126"/>
                    <a:pt x="386" y="288"/>
                    <a:pt x="386" y="333"/>
                  </a:cubicBezTo>
                  <a:cubicBezTo>
                    <a:pt x="386" y="393"/>
                    <a:pt x="395" y="435"/>
                    <a:pt x="341" y="476"/>
                  </a:cubicBezTo>
                  <a:cubicBezTo>
                    <a:pt x="308" y="502"/>
                    <a:pt x="70" y="618"/>
                    <a:pt x="70" y="618"/>
                  </a:cubicBezTo>
                  <a:lnTo>
                    <a:pt x="0" y="571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86A0D76D-C55C-46F1-A898-87AFA18BE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347" y="2082121"/>
              <a:ext cx="2014538" cy="3816350"/>
            </a:xfrm>
            <a:custGeom>
              <a:avLst/>
              <a:gdLst>
                <a:gd name="T0" fmla="*/ 0 w 403"/>
                <a:gd name="T1" fmla="*/ 718 h 766"/>
                <a:gd name="T2" fmla="*/ 269 w 403"/>
                <a:gd name="T3" fmla="*/ 577 h 766"/>
                <a:gd name="T4" fmla="*/ 318 w 403"/>
                <a:gd name="T5" fmla="*/ 470 h 766"/>
                <a:gd name="T6" fmla="*/ 315 w 403"/>
                <a:gd name="T7" fmla="*/ 93 h 766"/>
                <a:gd name="T8" fmla="*/ 294 w 403"/>
                <a:gd name="T9" fmla="*/ 78 h 766"/>
                <a:gd name="T10" fmla="*/ 346 w 403"/>
                <a:gd name="T11" fmla="*/ 0 h 766"/>
                <a:gd name="T12" fmla="*/ 403 w 403"/>
                <a:gd name="T13" fmla="*/ 141 h 766"/>
                <a:gd name="T14" fmla="*/ 386 w 403"/>
                <a:gd name="T15" fmla="*/ 129 h 766"/>
                <a:gd name="T16" fmla="*/ 390 w 403"/>
                <a:gd name="T17" fmla="*/ 496 h 766"/>
                <a:gd name="T18" fmla="*/ 345 w 403"/>
                <a:gd name="T19" fmla="*/ 624 h 766"/>
                <a:gd name="T20" fmla="*/ 74 w 403"/>
                <a:gd name="T21" fmla="*/ 766 h 766"/>
                <a:gd name="T22" fmla="*/ 0 w 403"/>
                <a:gd name="T23" fmla="*/ 71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766">
                  <a:moveTo>
                    <a:pt x="0" y="718"/>
                  </a:moveTo>
                  <a:cubicBezTo>
                    <a:pt x="269" y="577"/>
                    <a:pt x="269" y="577"/>
                    <a:pt x="269" y="577"/>
                  </a:cubicBezTo>
                  <a:cubicBezTo>
                    <a:pt x="269" y="577"/>
                    <a:pt x="318" y="559"/>
                    <a:pt x="318" y="470"/>
                  </a:cubicBezTo>
                  <a:cubicBezTo>
                    <a:pt x="318" y="380"/>
                    <a:pt x="315" y="93"/>
                    <a:pt x="315" y="93"/>
                  </a:cubicBezTo>
                  <a:cubicBezTo>
                    <a:pt x="294" y="78"/>
                    <a:pt x="294" y="78"/>
                    <a:pt x="294" y="7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90" y="451"/>
                    <a:pt x="390" y="496"/>
                  </a:cubicBezTo>
                  <a:cubicBezTo>
                    <a:pt x="390" y="542"/>
                    <a:pt x="382" y="603"/>
                    <a:pt x="345" y="624"/>
                  </a:cubicBezTo>
                  <a:cubicBezTo>
                    <a:pt x="308" y="643"/>
                    <a:pt x="74" y="766"/>
                    <a:pt x="74" y="766"/>
                  </a:cubicBezTo>
                  <a:lnTo>
                    <a:pt x="0" y="718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B88F4D"/>
                </a:gs>
                <a:gs pos="96000">
                  <a:srgbClr val="B88F4D">
                    <a:alpha val="0"/>
                  </a:srgbClr>
                </a:gs>
              </a:gsLst>
              <a:lin ang="7200000" scaled="0"/>
              <a:tileRect/>
            </a:gradFill>
            <a:ln w="3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120066-49A3-4909-89EE-DDA903BBEDA7}"/>
              </a:ext>
            </a:extLst>
          </p:cNvPr>
          <p:cNvGrpSpPr/>
          <p:nvPr/>
        </p:nvGrpSpPr>
        <p:grpSpPr>
          <a:xfrm>
            <a:off x="747714" y="1737768"/>
            <a:ext cx="4820330" cy="3517628"/>
            <a:chOff x="747714" y="1648868"/>
            <a:chExt cx="4820330" cy="351762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BDA54CB-E4A1-484E-9E7F-B6CDEDC1D8CD}"/>
                </a:ext>
              </a:extLst>
            </p:cNvPr>
            <p:cNvGrpSpPr/>
            <p:nvPr/>
          </p:nvGrpSpPr>
          <p:grpSpPr>
            <a:xfrm>
              <a:off x="1356783" y="1899053"/>
              <a:ext cx="4211261" cy="1036617"/>
              <a:chOff x="7213297" y="1987953"/>
              <a:chExt cx="4211261" cy="1036617"/>
            </a:xfrm>
          </p:grpSpPr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EA845737-C7DC-46A8-845B-86551A163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13297" y="1987953"/>
                <a:ext cx="417712" cy="417712"/>
              </a:xfrm>
              <a:prstGeom prst="rect">
                <a:avLst/>
              </a:prstGeom>
            </p:spPr>
          </p:pic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967420B-212A-4B5F-A7AD-8F7CD36C3244}"/>
                  </a:ext>
                </a:extLst>
              </p:cNvPr>
              <p:cNvGrpSpPr/>
              <p:nvPr/>
            </p:nvGrpSpPr>
            <p:grpSpPr>
              <a:xfrm>
                <a:off x="7897815" y="2023210"/>
                <a:ext cx="3526743" cy="1001360"/>
                <a:chOff x="1887176" y="1780605"/>
                <a:chExt cx="2665493" cy="100136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84AED6-AB08-4D9B-81C8-EA55B1A189BA}"/>
                    </a:ext>
                  </a:extLst>
                </p:cNvPr>
                <p:cNvSpPr/>
                <p:nvPr/>
              </p:nvSpPr>
              <p:spPr>
                <a:xfrm>
                  <a:off x="1909307" y="2232904"/>
                  <a:ext cx="2643362" cy="549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您的内容请在这里输入，或者复制您的文本后，在此处选择黏贴，并选择只保留文字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BF99154-06B9-4CA0-B0CE-514AFC2D615A}"/>
                    </a:ext>
                  </a:extLst>
                </p:cNvPr>
                <p:cNvSpPr/>
                <p:nvPr/>
              </p:nvSpPr>
              <p:spPr>
                <a:xfrm>
                  <a:off x="1887176" y="1780605"/>
                  <a:ext cx="16903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/>
                  <a:r>
                    <a:rPr lang="zh-CN" altLang="en-US" sz="2000" dirty="0">
                      <a:solidFill>
                        <a:schemeClr val="bg1"/>
                      </a:solidFill>
                    </a:rPr>
                    <a:t>请在这里添加标题</a:t>
                  </a:r>
                </a:p>
              </p:txBody>
            </p:sp>
          </p:grp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8D8C5FB-2A6D-4290-85A7-AF4FFD84FFD0}"/>
                </a:ext>
              </a:extLst>
            </p:cNvPr>
            <p:cNvGrpSpPr/>
            <p:nvPr/>
          </p:nvGrpSpPr>
          <p:grpSpPr>
            <a:xfrm>
              <a:off x="747714" y="1983922"/>
              <a:ext cx="3526743" cy="1077560"/>
              <a:chOff x="1887176" y="1780605"/>
              <a:chExt cx="2665493" cy="107756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56392BF-A47F-4A2A-9339-1CEF0D779103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191A9BA-885C-4173-9784-9F28A6EDE8E3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E37C5AD-CD4F-4F9F-8F40-2A406EA9649F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787491" y="1648868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810211-4A75-4A90-8C0B-D3DDBD22063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787491" y="3395753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5AD577F-2903-40E3-A478-CC15BD3FC2F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787491" y="5166496"/>
              <a:ext cx="4452166" cy="0"/>
            </a:xfrm>
            <a:prstGeom prst="line">
              <a:avLst/>
            </a:prstGeom>
            <a:ln w="127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E3F48F-AF84-44A7-8E5F-AEB34EC17AF8}"/>
                </a:ext>
              </a:extLst>
            </p:cNvPr>
            <p:cNvGrpSpPr/>
            <p:nvPr/>
          </p:nvGrpSpPr>
          <p:grpSpPr>
            <a:xfrm>
              <a:off x="747714" y="3754665"/>
              <a:ext cx="3526743" cy="1077560"/>
              <a:chOff x="1887176" y="1780605"/>
              <a:chExt cx="2665493" cy="107756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65B50E1-CDB4-45FF-B459-B51E30128145}"/>
                  </a:ext>
                </a:extLst>
              </p:cNvPr>
              <p:cNvSpPr/>
              <p:nvPr/>
            </p:nvSpPr>
            <p:spPr>
              <a:xfrm>
                <a:off x="1909307" y="23091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63D56D-3DF5-4437-AB80-9E8C9C5B7D2C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C033963-6536-6F41-B6A3-4CF25F977E8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5" name="图片 24" descr="G:\2021\校庆\PPT\logo-08.pnglogo-08">
            <a:extLst>
              <a:ext uri="{FF2B5EF4-FFF2-40B4-BE49-F238E27FC236}">
                <a16:creationId xmlns:a16="http://schemas.microsoft.com/office/drawing/2014/main" id="{A7827FAA-1F05-CF4E-A63B-427FC186BD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91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CE11A0B-3F43-411A-AB0A-1D5436ACA5D6}"/>
              </a:ext>
            </a:extLst>
          </p:cNvPr>
          <p:cNvSpPr/>
          <p:nvPr/>
        </p:nvSpPr>
        <p:spPr>
          <a:xfrm>
            <a:off x="-622118" y="2364562"/>
            <a:ext cx="3759018" cy="3759018"/>
          </a:xfrm>
          <a:prstGeom prst="ellipse">
            <a:avLst/>
          </a:prstGeom>
          <a:gradFill flip="none" rotWithShape="1">
            <a:gsLst>
              <a:gs pos="100000">
                <a:srgbClr val="B88F4D"/>
              </a:gs>
              <a:gs pos="0">
                <a:srgbClr val="B88F4D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B947C6B-C17F-4322-A040-B06C33302DC4}"/>
              </a:ext>
            </a:extLst>
          </p:cNvPr>
          <p:cNvSpPr/>
          <p:nvPr/>
        </p:nvSpPr>
        <p:spPr>
          <a:xfrm>
            <a:off x="-886000" y="2100680"/>
            <a:ext cx="4286782" cy="4286782"/>
          </a:xfrm>
          <a:prstGeom prst="ellipse">
            <a:avLst/>
          </a:pr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D88C5AE-290C-477E-B806-FF68ACF01DFA}"/>
              </a:ext>
            </a:extLst>
          </p:cNvPr>
          <p:cNvSpPr/>
          <p:nvPr/>
        </p:nvSpPr>
        <p:spPr>
          <a:xfrm>
            <a:off x="139136" y="443807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000" dirty="0">
                <a:solidFill>
                  <a:schemeClr val="bg1"/>
                </a:solidFill>
              </a:rPr>
              <a:t>请在这里添加标题</a:t>
            </a:r>
          </a:p>
        </p:txBody>
      </p:sp>
      <p:sp>
        <p:nvSpPr>
          <p:cNvPr id="53" name="TextBox 2">
            <a:extLst>
              <a:ext uri="{FF2B5EF4-FFF2-40B4-BE49-F238E27FC236}">
                <a16:creationId xmlns:a16="http://schemas.microsoft.com/office/drawing/2014/main" id="{A0F14AB7-CF32-425E-9A15-17D78EB9D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1380" y="3297220"/>
            <a:ext cx="1852023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800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2022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88A3238-0C88-43CF-AB8D-282E656DAF7C}"/>
              </a:ext>
            </a:extLst>
          </p:cNvPr>
          <p:cNvSpPr/>
          <p:nvPr/>
        </p:nvSpPr>
        <p:spPr>
          <a:xfrm>
            <a:off x="3414972" y="4244071"/>
            <a:ext cx="8748000" cy="0"/>
          </a:xfrm>
          <a:custGeom>
            <a:avLst/>
            <a:gdLst>
              <a:gd name="connsiteX0" fmla="*/ 0 w 7286171"/>
              <a:gd name="connsiteY0" fmla="*/ 0 h 0"/>
              <a:gd name="connsiteX1" fmla="*/ 7286171 w 72861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171">
                <a:moveTo>
                  <a:pt x="0" y="0"/>
                </a:moveTo>
                <a:lnTo>
                  <a:pt x="7286171" y="0"/>
                </a:lnTo>
              </a:path>
            </a:pathLst>
          </a:custGeom>
          <a:noFill/>
          <a:ln>
            <a:solidFill>
              <a:srgbClr val="B8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4B568D-FDB7-40B6-98F4-EE9E48215763}"/>
              </a:ext>
            </a:extLst>
          </p:cNvPr>
          <p:cNvGrpSpPr/>
          <p:nvPr/>
        </p:nvGrpSpPr>
        <p:grpSpPr>
          <a:xfrm>
            <a:off x="3571664" y="3522061"/>
            <a:ext cx="2082317" cy="1886625"/>
            <a:chOff x="3571664" y="3191861"/>
            <a:chExt cx="2082317" cy="18866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3CF678F-77D6-4452-B06E-3894E46C3D48}"/>
                </a:ext>
              </a:extLst>
            </p:cNvPr>
            <p:cNvSpPr/>
            <p:nvPr/>
          </p:nvSpPr>
          <p:spPr>
            <a:xfrm>
              <a:off x="3571664" y="428935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FC15BB-8563-4DD7-A3EE-B8902BDB0A3C}"/>
                </a:ext>
              </a:extLst>
            </p:cNvPr>
            <p:cNvSpPr/>
            <p:nvPr/>
          </p:nvSpPr>
          <p:spPr>
            <a:xfrm>
              <a:off x="4446182" y="3730720"/>
              <a:ext cx="333280" cy="333280"/>
            </a:xfrm>
            <a:prstGeom prst="ellipse">
              <a:avLst/>
            </a:prstGeom>
            <a:gradFill flip="none" rotWithShape="1">
              <a:gsLst>
                <a:gs pos="45000">
                  <a:srgbClr val="B88F4D"/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DAF99D8-272C-413F-9846-30B064103CF5}"/>
                </a:ext>
              </a:extLst>
            </p:cNvPr>
            <p:cNvSpPr/>
            <p:nvPr/>
          </p:nvSpPr>
          <p:spPr>
            <a:xfrm>
              <a:off x="405882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741E71-5031-4BB2-93E7-4D8B54B0703A}"/>
              </a:ext>
            </a:extLst>
          </p:cNvPr>
          <p:cNvGrpSpPr/>
          <p:nvPr/>
        </p:nvGrpSpPr>
        <p:grpSpPr>
          <a:xfrm>
            <a:off x="6397414" y="3522061"/>
            <a:ext cx="2082317" cy="1886625"/>
            <a:chOff x="6029114" y="3191861"/>
            <a:chExt cx="2082317" cy="1886625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CAA467-B243-41CD-A45E-08CD5C53F772}"/>
                </a:ext>
              </a:extLst>
            </p:cNvPr>
            <p:cNvSpPr/>
            <p:nvPr/>
          </p:nvSpPr>
          <p:spPr>
            <a:xfrm>
              <a:off x="6029114" y="428935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EBC4CED-1F38-43E9-A288-C8CF8EA75D5B}"/>
                </a:ext>
              </a:extLst>
            </p:cNvPr>
            <p:cNvSpPr/>
            <p:nvPr/>
          </p:nvSpPr>
          <p:spPr>
            <a:xfrm>
              <a:off x="6903632" y="3730720"/>
              <a:ext cx="333280" cy="333280"/>
            </a:xfrm>
            <a:prstGeom prst="ellipse">
              <a:avLst/>
            </a:prstGeom>
            <a:gradFill flip="none" rotWithShape="1">
              <a:gsLst>
                <a:gs pos="45000">
                  <a:srgbClr val="B88F4D"/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6302F47-47A0-4BEC-8F6F-B1C839143493}"/>
                </a:ext>
              </a:extLst>
            </p:cNvPr>
            <p:cNvSpPr/>
            <p:nvPr/>
          </p:nvSpPr>
          <p:spPr>
            <a:xfrm>
              <a:off x="6516274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62B635-19A0-4EC6-A73E-3C293ED8D4FC}"/>
              </a:ext>
            </a:extLst>
          </p:cNvPr>
          <p:cNvGrpSpPr/>
          <p:nvPr/>
        </p:nvGrpSpPr>
        <p:grpSpPr>
          <a:xfrm>
            <a:off x="9273964" y="3522061"/>
            <a:ext cx="2082317" cy="1886625"/>
            <a:chOff x="8486564" y="3191861"/>
            <a:chExt cx="2082317" cy="188662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380F2C0-6AA1-4042-9A3A-075B05A81FCC}"/>
                </a:ext>
              </a:extLst>
            </p:cNvPr>
            <p:cNvSpPr/>
            <p:nvPr/>
          </p:nvSpPr>
          <p:spPr>
            <a:xfrm>
              <a:off x="8486564" y="4289359"/>
              <a:ext cx="2082317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881DC1-76FA-4CE4-9BCB-FD4793D40DE7}"/>
                </a:ext>
              </a:extLst>
            </p:cNvPr>
            <p:cNvSpPr/>
            <p:nvPr/>
          </p:nvSpPr>
          <p:spPr>
            <a:xfrm>
              <a:off x="9361082" y="3730720"/>
              <a:ext cx="333280" cy="333280"/>
            </a:xfrm>
            <a:prstGeom prst="ellipse">
              <a:avLst/>
            </a:prstGeom>
            <a:gradFill flip="none" rotWithShape="1">
              <a:gsLst>
                <a:gs pos="45000">
                  <a:srgbClr val="B88F4D"/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FE6F19-3A06-4F33-98ED-858316177A8A}"/>
                </a:ext>
              </a:extLst>
            </p:cNvPr>
            <p:cNvSpPr/>
            <p:nvPr/>
          </p:nvSpPr>
          <p:spPr>
            <a:xfrm>
              <a:off x="8975169" y="31918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A65B25-B739-421E-BAEC-7A097D195A8C}"/>
              </a:ext>
            </a:extLst>
          </p:cNvPr>
          <p:cNvGrpSpPr/>
          <p:nvPr/>
        </p:nvGrpSpPr>
        <p:grpSpPr>
          <a:xfrm>
            <a:off x="3764299" y="1755683"/>
            <a:ext cx="1697048" cy="1697048"/>
            <a:chOff x="3751837" y="1395734"/>
            <a:chExt cx="1697048" cy="1697048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00FBC66-0F45-41F0-AF10-E1990031D0D2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5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1699174-A464-44D6-8A0F-3476B5C72258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C72615-1ED5-4890-BE92-4BA4CDDB67C6}"/>
              </a:ext>
            </a:extLst>
          </p:cNvPr>
          <p:cNvGrpSpPr/>
          <p:nvPr/>
        </p:nvGrpSpPr>
        <p:grpSpPr>
          <a:xfrm>
            <a:off x="6590048" y="1755683"/>
            <a:ext cx="1697048" cy="1697048"/>
            <a:chOff x="3751837" y="1395734"/>
            <a:chExt cx="1697048" cy="169704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766538-21AB-4AE8-9F82-DCECFDDF03FB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5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FD1B1DA-157F-437A-9470-66ED6324A43D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9E7B6F-FEAD-4682-95CA-A57A6B5A6135}"/>
              </a:ext>
            </a:extLst>
          </p:cNvPr>
          <p:cNvGrpSpPr/>
          <p:nvPr/>
        </p:nvGrpSpPr>
        <p:grpSpPr>
          <a:xfrm>
            <a:off x="9466597" y="1755683"/>
            <a:ext cx="1697048" cy="1697048"/>
            <a:chOff x="3751837" y="1395734"/>
            <a:chExt cx="1697048" cy="1697048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017F077-950B-4314-89C3-41496E9E0015}"/>
                </a:ext>
              </a:extLst>
            </p:cNvPr>
            <p:cNvSpPr/>
            <p:nvPr/>
          </p:nvSpPr>
          <p:spPr>
            <a:xfrm>
              <a:off x="3751837" y="1395734"/>
              <a:ext cx="1697048" cy="1697048"/>
            </a:xfrm>
            <a:prstGeom prst="ellipse">
              <a:avLst/>
            </a:prstGeom>
            <a:gradFill flip="none" rotWithShape="1">
              <a:gsLst>
                <a:gs pos="68000">
                  <a:srgbClr val="B88F4D">
                    <a:alpha val="50000"/>
                  </a:srgbClr>
                </a:gs>
                <a:gs pos="100000">
                  <a:srgbClr val="B88F4D">
                    <a:alpha val="0"/>
                  </a:srgbClr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FC27456-AAEE-48B4-99C8-7A5E96DEC05E}"/>
                </a:ext>
              </a:extLst>
            </p:cNvPr>
            <p:cNvSpPr/>
            <p:nvPr/>
          </p:nvSpPr>
          <p:spPr>
            <a:xfrm>
              <a:off x="3978003" y="1621900"/>
              <a:ext cx="1244716" cy="124471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84F9CAF-9278-4043-B6B0-BAC4ED52024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9" name="图片 28" descr="G:\2021\校庆\PPT\logo-08.pnglogo-08">
            <a:extLst>
              <a:ext uri="{FF2B5EF4-FFF2-40B4-BE49-F238E27FC236}">
                <a16:creationId xmlns:a16="http://schemas.microsoft.com/office/drawing/2014/main" id="{73D6425F-F0DB-E549-87A7-9400002943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5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B6DD0E-4277-4BCF-816A-705C67D71B0C}"/>
              </a:ext>
            </a:extLst>
          </p:cNvPr>
          <p:cNvGrpSpPr/>
          <p:nvPr/>
        </p:nvGrpSpPr>
        <p:grpSpPr>
          <a:xfrm>
            <a:off x="1196595" y="1500414"/>
            <a:ext cx="2393620" cy="3301443"/>
            <a:chOff x="1374395" y="1640114"/>
            <a:chExt cx="2393620" cy="3301443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C0D703CA-2EDE-46E1-B31A-BEA911A3697D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B2425"/>
                  </a:gs>
                  <a:gs pos="100000">
                    <a:srgbClr val="7B242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3029E85-5673-49C1-9A9D-E8D9E59AE776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8E175-020A-4661-AE2D-D46339CD2C1C}"/>
              </a:ext>
            </a:extLst>
          </p:cNvPr>
          <p:cNvGrpSpPr/>
          <p:nvPr/>
        </p:nvGrpSpPr>
        <p:grpSpPr>
          <a:xfrm>
            <a:off x="725405" y="4986915"/>
            <a:ext cx="2864810" cy="973870"/>
            <a:chOff x="792790" y="5166077"/>
            <a:chExt cx="2864810" cy="97387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9175D5-8648-43D2-ADD7-F7346BC9F245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07FE54-4FF4-439B-830D-88CCE03C0B6C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F471CC-809C-436C-A873-192F572FC329}"/>
              </a:ext>
            </a:extLst>
          </p:cNvPr>
          <p:cNvGrpSpPr/>
          <p:nvPr/>
        </p:nvGrpSpPr>
        <p:grpSpPr>
          <a:xfrm>
            <a:off x="4445753" y="4986915"/>
            <a:ext cx="2864810" cy="973870"/>
            <a:chOff x="792790" y="5166077"/>
            <a:chExt cx="2864810" cy="97387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6A30AF-C642-441D-832E-040C4B7618AB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3FE591-AF55-4318-A9BB-AB3806FD11D1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CD8DCD-183A-4138-BC10-CB83DA2C3CB8}"/>
              </a:ext>
            </a:extLst>
          </p:cNvPr>
          <p:cNvGrpSpPr/>
          <p:nvPr/>
        </p:nvGrpSpPr>
        <p:grpSpPr>
          <a:xfrm>
            <a:off x="8166100" y="4986915"/>
            <a:ext cx="2864810" cy="973870"/>
            <a:chOff x="792790" y="5166077"/>
            <a:chExt cx="2864810" cy="97387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2C930F-A43F-498A-AF2F-3D883FD05CC4}"/>
                </a:ext>
              </a:extLst>
            </p:cNvPr>
            <p:cNvSpPr/>
            <p:nvPr/>
          </p:nvSpPr>
          <p:spPr>
            <a:xfrm>
              <a:off x="792790" y="5590886"/>
              <a:ext cx="286481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2EF164-F9C4-4091-ABAE-210A07D7588F}"/>
                </a:ext>
              </a:extLst>
            </p:cNvPr>
            <p:cNvSpPr/>
            <p:nvPr/>
          </p:nvSpPr>
          <p:spPr>
            <a:xfrm>
              <a:off x="1619900" y="51660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添加标题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06B4C76-4727-4CAF-AB40-EAB6797FE430}"/>
              </a:ext>
            </a:extLst>
          </p:cNvPr>
          <p:cNvGrpSpPr/>
          <p:nvPr/>
        </p:nvGrpSpPr>
        <p:grpSpPr>
          <a:xfrm>
            <a:off x="4930395" y="1500414"/>
            <a:ext cx="2393620" cy="3301443"/>
            <a:chOff x="1374395" y="1640114"/>
            <a:chExt cx="2393620" cy="3301443"/>
          </a:xfrm>
        </p:grpSpPr>
        <p:sp>
          <p:nvSpPr>
            <p:cNvPr id="29" name="流程图: 数据 28">
              <a:extLst>
                <a:ext uri="{FF2B5EF4-FFF2-40B4-BE49-F238E27FC236}">
                  <a16:creationId xmlns:a16="http://schemas.microsoft.com/office/drawing/2014/main" id="{BE49692F-BBDF-4DF6-B6EB-FEEFDCA3D251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B2425"/>
                  </a:gs>
                  <a:gs pos="100000">
                    <a:srgbClr val="7B242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B182749-26DF-4F36-B5B1-2F613826637C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1BB70D-4C00-424E-AE14-6C1B2C3538AF}"/>
              </a:ext>
            </a:extLst>
          </p:cNvPr>
          <p:cNvGrpSpPr/>
          <p:nvPr/>
        </p:nvGrpSpPr>
        <p:grpSpPr>
          <a:xfrm>
            <a:off x="8664195" y="1500414"/>
            <a:ext cx="2393620" cy="3301443"/>
            <a:chOff x="1374395" y="1640114"/>
            <a:chExt cx="2393620" cy="3301443"/>
          </a:xfrm>
        </p:grpSpPr>
        <p:sp>
          <p:nvSpPr>
            <p:cNvPr id="32" name="流程图: 数据 31">
              <a:extLst>
                <a:ext uri="{FF2B5EF4-FFF2-40B4-BE49-F238E27FC236}">
                  <a16:creationId xmlns:a16="http://schemas.microsoft.com/office/drawing/2014/main" id="{27F8C9EC-36A3-442E-9C9F-49746098DBC7}"/>
                </a:ext>
              </a:extLst>
            </p:cNvPr>
            <p:cNvSpPr/>
            <p:nvPr/>
          </p:nvSpPr>
          <p:spPr>
            <a:xfrm>
              <a:off x="1619900" y="1640114"/>
              <a:ext cx="2148115" cy="3188594"/>
            </a:xfrm>
            <a:prstGeom prst="flowChartInputOutput">
              <a:avLst/>
            </a:prstGeom>
            <a:noFill/>
            <a:ln>
              <a:gradFill>
                <a:gsLst>
                  <a:gs pos="0">
                    <a:srgbClr val="7B2425"/>
                  </a:gs>
                  <a:gs pos="100000">
                    <a:srgbClr val="7B242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060B3DC-5C08-4092-AE64-4794C78D9D01}"/>
                </a:ext>
              </a:extLst>
            </p:cNvPr>
            <p:cNvSpPr/>
            <p:nvPr/>
          </p:nvSpPr>
          <p:spPr>
            <a:xfrm>
              <a:off x="1374395" y="1752963"/>
              <a:ext cx="2148115" cy="3188594"/>
            </a:xfrm>
            <a:custGeom>
              <a:avLst/>
              <a:gdLst>
                <a:gd name="connsiteX0" fmla="*/ 429623 w 2148115"/>
                <a:gd name="connsiteY0" fmla="*/ 0 h 3188594"/>
                <a:gd name="connsiteX1" fmla="*/ 2148115 w 2148115"/>
                <a:gd name="connsiteY1" fmla="*/ 0 h 3188594"/>
                <a:gd name="connsiteX2" fmla="*/ 1718492 w 2148115"/>
                <a:gd name="connsiteY2" fmla="*/ 3188594 h 3188594"/>
                <a:gd name="connsiteX3" fmla="*/ 0 w 2148115"/>
                <a:gd name="connsiteY3" fmla="*/ 3188594 h 3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8115" h="3188594">
                  <a:moveTo>
                    <a:pt x="429623" y="0"/>
                  </a:moveTo>
                  <a:lnTo>
                    <a:pt x="2148115" y="0"/>
                  </a:lnTo>
                  <a:lnTo>
                    <a:pt x="1718492" y="3188594"/>
                  </a:lnTo>
                  <a:lnTo>
                    <a:pt x="0" y="3188594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922243C-2918-024A-A236-6A2505B98E8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1" name="图片 20" descr="G:\2021\校庆\PPT\logo-08.pnglogo-08">
            <a:extLst>
              <a:ext uri="{FF2B5EF4-FFF2-40B4-BE49-F238E27FC236}">
                <a16:creationId xmlns:a16="http://schemas.microsoft.com/office/drawing/2014/main" id="{B1F95C6C-9A20-3A4D-B17B-0F85126C21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9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D7E0FF-A4E3-4865-A26F-72E6D220CAD4}"/>
              </a:ext>
            </a:extLst>
          </p:cNvPr>
          <p:cNvGrpSpPr/>
          <p:nvPr/>
        </p:nvGrpSpPr>
        <p:grpSpPr>
          <a:xfrm>
            <a:off x="4229100" y="1981481"/>
            <a:ext cx="3733800" cy="3733800"/>
            <a:chOff x="3774900" y="1770480"/>
            <a:chExt cx="4286782" cy="4286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B88BDC-D360-4BE2-B231-9B37B9BFC9A2}"/>
                </a:ext>
              </a:extLst>
            </p:cNvPr>
            <p:cNvSpPr/>
            <p:nvPr/>
          </p:nvSpPr>
          <p:spPr>
            <a:xfrm>
              <a:off x="4154326" y="2149906"/>
              <a:ext cx="3527930" cy="3527930"/>
            </a:xfrm>
            <a:prstGeom prst="ellipse">
              <a:avLst/>
            </a:prstGeom>
            <a:gradFill flip="none" rotWithShape="1">
              <a:gsLst>
                <a:gs pos="100000">
                  <a:srgbClr val="7B2425"/>
                </a:gs>
                <a:gs pos="0">
                  <a:srgbClr val="7B2425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162C963-E930-491B-BE62-82BBE3141F67}"/>
                </a:ext>
              </a:extLst>
            </p:cNvPr>
            <p:cNvSpPr/>
            <p:nvPr/>
          </p:nvSpPr>
          <p:spPr>
            <a:xfrm>
              <a:off x="3774900" y="1770480"/>
              <a:ext cx="4286782" cy="4286782"/>
            </a:xfrm>
            <a:prstGeom prst="ellipse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97A7DD-7F45-47F3-8F86-C5FF06153B5D}"/>
                </a:ext>
              </a:extLst>
            </p:cNvPr>
            <p:cNvSpPr/>
            <p:nvPr/>
          </p:nvSpPr>
          <p:spPr>
            <a:xfrm>
              <a:off x="4701648" y="410787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7E29D607-BFA8-411F-87DA-0980FCA6C66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992280" y="2967020"/>
              <a:ext cx="1852023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2022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C27FB2-DF32-4C5B-9804-6FC3B1C9FFF3}"/>
              </a:ext>
            </a:extLst>
          </p:cNvPr>
          <p:cNvGrpSpPr/>
          <p:nvPr/>
        </p:nvGrpSpPr>
        <p:grpSpPr>
          <a:xfrm>
            <a:off x="4145985" y="2132470"/>
            <a:ext cx="953630" cy="953630"/>
            <a:chOff x="3111500" y="1758385"/>
            <a:chExt cx="1346200" cy="13462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652B13B-9BDC-4944-8728-72EFC6BCE71E}"/>
                </a:ext>
              </a:extLst>
            </p:cNvPr>
            <p:cNvSpPr/>
            <p:nvPr/>
          </p:nvSpPr>
          <p:spPr>
            <a:xfrm>
              <a:off x="3111500" y="1758385"/>
              <a:ext cx="1346200" cy="134620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5E69ABD-1253-4B74-8C0A-E063F2F7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669" y="2161554"/>
              <a:ext cx="539862" cy="53986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603924-2C32-4D4F-A647-A463418A2CFB}"/>
              </a:ext>
            </a:extLst>
          </p:cNvPr>
          <p:cNvGrpSpPr/>
          <p:nvPr/>
        </p:nvGrpSpPr>
        <p:grpSpPr>
          <a:xfrm>
            <a:off x="4145985" y="4596270"/>
            <a:ext cx="953630" cy="953630"/>
            <a:chOff x="3111500" y="4222185"/>
            <a:chExt cx="1346200" cy="13462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B30186-7AF1-4776-B82F-2F53FBFB9D63}"/>
                </a:ext>
              </a:extLst>
            </p:cNvPr>
            <p:cNvSpPr/>
            <p:nvPr/>
          </p:nvSpPr>
          <p:spPr>
            <a:xfrm>
              <a:off x="3111500" y="4222185"/>
              <a:ext cx="1346200" cy="134620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3843A6CD-3373-4AF2-BA91-B9348A7D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7962" y="4608647"/>
              <a:ext cx="573276" cy="57327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AFDE43-C12B-495F-B3E6-4DDA359CAAAD}"/>
              </a:ext>
            </a:extLst>
          </p:cNvPr>
          <p:cNvGrpSpPr/>
          <p:nvPr/>
        </p:nvGrpSpPr>
        <p:grpSpPr>
          <a:xfrm>
            <a:off x="7054285" y="2132470"/>
            <a:ext cx="953630" cy="953630"/>
            <a:chOff x="7772400" y="1758385"/>
            <a:chExt cx="1346200" cy="13462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48C028-ED18-4161-8C5C-4FBEA2B66483}"/>
                </a:ext>
              </a:extLst>
            </p:cNvPr>
            <p:cNvSpPr/>
            <p:nvPr/>
          </p:nvSpPr>
          <p:spPr>
            <a:xfrm>
              <a:off x="7772400" y="1758385"/>
              <a:ext cx="1346200" cy="134620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5C5D09B8-D1F0-4CFB-BA88-EED3C58E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0994" y="2176979"/>
              <a:ext cx="509012" cy="5090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7BED9B-023F-4C65-ADB5-8CC328960B0C}"/>
              </a:ext>
            </a:extLst>
          </p:cNvPr>
          <p:cNvGrpSpPr/>
          <p:nvPr/>
        </p:nvGrpSpPr>
        <p:grpSpPr>
          <a:xfrm>
            <a:off x="7054285" y="4596270"/>
            <a:ext cx="953630" cy="953630"/>
            <a:chOff x="7772400" y="4222185"/>
            <a:chExt cx="1346200" cy="13462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9033655-2807-45E0-ACF8-B91EACD14A37}"/>
                </a:ext>
              </a:extLst>
            </p:cNvPr>
            <p:cNvSpPr/>
            <p:nvPr/>
          </p:nvSpPr>
          <p:spPr>
            <a:xfrm>
              <a:off x="7772400" y="4222185"/>
              <a:ext cx="1346200" cy="1346200"/>
            </a:xfrm>
            <a:prstGeom prst="ellipse">
              <a:avLst/>
            </a:prstGeom>
            <a:gradFill flip="none" rotWithShape="1">
              <a:gsLst>
                <a:gs pos="100000">
                  <a:srgbClr val="B88F4D"/>
                </a:gs>
                <a:gs pos="0">
                  <a:srgbClr val="B88F4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DC74CC68-5B49-416D-AF07-AB4AA8D1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83281" y="4653609"/>
              <a:ext cx="524438" cy="48335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AC90F42-CB51-41C7-9F5A-821B1AB91E77}"/>
              </a:ext>
            </a:extLst>
          </p:cNvPr>
          <p:cNvGrpSpPr/>
          <p:nvPr/>
        </p:nvGrpSpPr>
        <p:grpSpPr>
          <a:xfrm>
            <a:off x="8119158" y="2084583"/>
            <a:ext cx="3526743" cy="975960"/>
            <a:chOff x="1887176" y="1780605"/>
            <a:chExt cx="2665493" cy="9759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AEDC10F-73B2-4B81-B70F-6E8FA5BD17E3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EFF37C6-63F4-43CB-BE10-834ABF12898B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C02D4FA-7249-497A-A682-19D2591175F8}"/>
              </a:ext>
            </a:extLst>
          </p:cNvPr>
          <p:cNvGrpSpPr/>
          <p:nvPr/>
        </p:nvGrpSpPr>
        <p:grpSpPr>
          <a:xfrm>
            <a:off x="8119158" y="4611883"/>
            <a:ext cx="3526743" cy="975960"/>
            <a:chOff x="1887176" y="1780605"/>
            <a:chExt cx="2665493" cy="97596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7578243-5C3A-4915-A9D7-895451420D3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646E962-FC82-4744-BB3C-E67800F62863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F1BD43-C5E2-40AC-B337-0C01EEB4D270}"/>
              </a:ext>
            </a:extLst>
          </p:cNvPr>
          <p:cNvGrpSpPr/>
          <p:nvPr/>
        </p:nvGrpSpPr>
        <p:grpSpPr>
          <a:xfrm>
            <a:off x="439540" y="2084583"/>
            <a:ext cx="3497461" cy="975960"/>
            <a:chOff x="1909307" y="1780605"/>
            <a:chExt cx="2643362" cy="97596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32A6534-0DF9-479E-8660-133EC4FB0618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73C5D00-A1F0-45C8-8A2D-EC9430CC6C6F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0F9E552-A57E-40FB-AF41-778423754289}"/>
              </a:ext>
            </a:extLst>
          </p:cNvPr>
          <p:cNvGrpSpPr/>
          <p:nvPr/>
        </p:nvGrpSpPr>
        <p:grpSpPr>
          <a:xfrm>
            <a:off x="439540" y="4611883"/>
            <a:ext cx="3497461" cy="975960"/>
            <a:chOff x="1909307" y="1780605"/>
            <a:chExt cx="2643362" cy="97596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8A86C07-3E02-4A0C-9AE5-CDD2B1B015DF}"/>
                </a:ext>
              </a:extLst>
            </p:cNvPr>
            <p:cNvSpPr/>
            <p:nvPr/>
          </p:nvSpPr>
          <p:spPr>
            <a:xfrm>
              <a:off x="1909307" y="22075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AEA3D74-5EEA-4725-B378-35EF7D25C949}"/>
                </a:ext>
              </a:extLst>
            </p:cNvPr>
            <p:cNvSpPr/>
            <p:nvPr/>
          </p:nvSpPr>
          <p:spPr>
            <a:xfrm>
              <a:off x="2856634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66F828AD-C12D-6740-B3EC-C3D3E10FA06B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2" name="图片 31" descr="G:\2021\校庆\PPT\logo-08.pnglogo-08">
            <a:extLst>
              <a:ext uri="{FF2B5EF4-FFF2-40B4-BE49-F238E27FC236}">
                <a16:creationId xmlns:a16="http://schemas.microsoft.com/office/drawing/2014/main" id="{6A25CC38-D704-864A-8C54-231D0939152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940B0B">
                <a:alpha val="100000"/>
              </a:srgbClr>
            </a:gs>
            <a:gs pos="100000">
              <a:srgbClr val="C00000"/>
            </a:gs>
            <a:gs pos="0">
              <a:srgbClr val="6816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16818" y="2602346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4988560"/>
            <a:ext cx="12233910" cy="1869440"/>
          </a:xfrm>
          <a:prstGeom prst="rect">
            <a:avLst/>
          </a:prstGeom>
        </p:spPr>
      </p:pic>
      <p:pic>
        <p:nvPicPr>
          <p:cNvPr id="11" name="图片 10" descr="G:\2021\校庆\PPT\logo-08.pnglogo-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6" name="图片 15" descr="G:\2021\校庆\PPT\logo-09.pnglogo-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30D36321-392A-824E-8E47-0ED5D9D21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56" y="3540381"/>
            <a:ext cx="3401166" cy="7057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940B0B">
                <a:alpha val="100000"/>
              </a:srgbClr>
            </a:gs>
            <a:gs pos="100000">
              <a:srgbClr val="C00000"/>
            </a:gs>
            <a:gs pos="0">
              <a:srgbClr val="68161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6" name="图片 15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71930" y="4551998"/>
            <a:ext cx="3503930" cy="322707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C87C1-8624-412D-8F1D-11589C3B0806}"/>
              </a:ext>
            </a:extLst>
          </p:cNvPr>
          <p:cNvGrpSpPr/>
          <p:nvPr/>
        </p:nvGrpSpPr>
        <p:grpSpPr>
          <a:xfrm>
            <a:off x="413378" y="742894"/>
            <a:ext cx="4095122" cy="761160"/>
            <a:chOff x="413378" y="577794"/>
            <a:chExt cx="4095122" cy="7611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5C8A68E-F000-4FBB-84BB-A506DF2F43ED}"/>
                </a:ext>
              </a:extLst>
            </p:cNvPr>
            <p:cNvSpPr txBox="1"/>
            <p:nvPr/>
          </p:nvSpPr>
          <p:spPr>
            <a:xfrm>
              <a:off x="1391559" y="581770"/>
              <a:ext cx="3116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模板使用说明</a:t>
              </a:r>
            </a:p>
          </p:txBody>
        </p:sp>
        <p:pic>
          <p:nvPicPr>
            <p:cNvPr id="20" name="图片 19" descr="G:\2021\校庆\PPT\logo-08.pnglogo-08">
              <a:extLst>
                <a:ext uri="{FF2B5EF4-FFF2-40B4-BE49-F238E27FC236}">
                  <a16:creationId xmlns:a16="http://schemas.microsoft.com/office/drawing/2014/main" id="{173AD124-42AB-4281-B852-1F32C7B8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900000">
              <a:off x="413378" y="577794"/>
              <a:ext cx="826362" cy="761160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BB5B5FF-7FAA-49E0-B2D4-FD7300CAF0AC}"/>
              </a:ext>
            </a:extLst>
          </p:cNvPr>
          <p:cNvSpPr txBox="1"/>
          <p:nvPr/>
        </p:nvSpPr>
        <p:spPr>
          <a:xfrm>
            <a:off x="1429659" y="21184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E32A7C-A378-444E-B2AC-D82F4391E6FD}"/>
              </a:ext>
            </a:extLst>
          </p:cNvPr>
          <p:cNvSpPr txBox="1"/>
          <p:nvPr/>
        </p:nvSpPr>
        <p:spPr>
          <a:xfrm>
            <a:off x="2311400" y="215028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内页中的标题文字是放到母板中的，要修改文字请到母板中编辑。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BF9FE8-190F-4723-A2EF-AF773DD5CACA}"/>
              </a:ext>
            </a:extLst>
          </p:cNvPr>
          <p:cNvSpPr txBox="1"/>
          <p:nvPr/>
        </p:nvSpPr>
        <p:spPr>
          <a:xfrm>
            <a:off x="2311400" y="2594780"/>
            <a:ext cx="79883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母板打开方式：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从菜单中选选择</a:t>
            </a:r>
            <a:r>
              <a:rPr lang="zh-CN" altLang="en-US" sz="1400" b="1" dirty="0">
                <a:solidFill>
                  <a:schemeClr val="bg1"/>
                </a:solidFill>
              </a:rPr>
              <a:t>视图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选项打开，点击幻灯片母版，找到对应的标题页进行编辑，编辑完成后关闭母版视图就可回到内容页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69F5BB-646F-4FAA-8E5C-105F47560355}"/>
              </a:ext>
            </a:extLst>
          </p:cNvPr>
          <p:cNvSpPr txBox="1"/>
          <p:nvPr/>
        </p:nvSpPr>
        <p:spPr>
          <a:xfrm>
            <a:off x="1429659" y="37059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FEFF99-3B64-4B65-ADC4-45D615AAE5DA}"/>
              </a:ext>
            </a:extLst>
          </p:cNvPr>
          <p:cNvSpPr txBox="1"/>
          <p:nvPr/>
        </p:nvSpPr>
        <p:spPr>
          <a:xfrm>
            <a:off x="2311400" y="373778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内页中的图片可以进行替换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1EF48C-6A47-4238-9AD4-D83DD1CE02CE}"/>
              </a:ext>
            </a:extLst>
          </p:cNvPr>
          <p:cNvSpPr txBox="1"/>
          <p:nvPr/>
        </p:nvSpPr>
        <p:spPr>
          <a:xfrm>
            <a:off x="2311400" y="4194980"/>
            <a:ext cx="798830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选中要替换的图片，右键选择更改图片，可以选择来自文件替换当前图片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94124F-9F4A-4CA6-B361-24B447F6CA46}"/>
              </a:ext>
            </a:extLst>
          </p:cNvPr>
          <p:cNvSpPr txBox="1"/>
          <p:nvPr/>
        </p:nvSpPr>
        <p:spPr>
          <a:xfrm>
            <a:off x="1429659" y="4963270"/>
            <a:ext cx="8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EAE58D-B802-4E6F-861C-804367FE011A}"/>
              </a:ext>
            </a:extLst>
          </p:cNvPr>
          <p:cNvSpPr txBox="1"/>
          <p:nvPr/>
        </p:nvSpPr>
        <p:spPr>
          <a:xfrm>
            <a:off x="2311400" y="49950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D934E"/>
                </a:solidFill>
              </a:rPr>
              <a:t>选择图标可以在形状填充中更改颜色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69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7950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162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4507" y="15113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25319" y="2152649"/>
              <a:ext cx="1487170" cy="1367792"/>
              <a:chOff x="1969560" y="2152649"/>
              <a:chExt cx="1487170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B88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969560" y="2216150"/>
                <a:ext cx="148717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4267940" y="151130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25319" y="2152649"/>
              <a:ext cx="1487170" cy="1367792"/>
              <a:chOff x="1969560" y="2152649"/>
              <a:chExt cx="1487170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B88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69560" y="2216150"/>
                <a:ext cx="148717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6761373" y="151130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25319" y="2152649"/>
              <a:ext cx="1487170" cy="1367792"/>
              <a:chOff x="1969560" y="2152649"/>
              <a:chExt cx="1487170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B88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969560" y="2216150"/>
                <a:ext cx="148717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D1B24-6A0E-4EC0-80D8-E8E8366E74F5}"/>
              </a:ext>
            </a:extLst>
          </p:cNvPr>
          <p:cNvGrpSpPr/>
          <p:nvPr/>
        </p:nvGrpSpPr>
        <p:grpSpPr>
          <a:xfrm>
            <a:off x="9254807" y="1511300"/>
            <a:ext cx="1788795" cy="3606800"/>
            <a:chOff x="1774507" y="1917700"/>
            <a:chExt cx="1788795" cy="36068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00DA6699-2BB7-461A-98F6-B5216A6B8869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B88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592945E-EF4C-4F6D-8E73-1379E3A38CA7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E69DD60-FBF8-4CC1-BFF9-73F9C09CEFC6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B88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1C7EE4B5-6B9D-472F-B2E9-BD1A555FAEBC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8149" y="2216150"/>
                <a:ext cx="11899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04</a:t>
                </a:r>
                <a:endParaRPr lang="en-US" altLang="zh-CN" sz="40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26D033-E7B1-4828-9B63-B5A830AC6786}"/>
                </a:ext>
              </a:extLst>
            </p:cNvPr>
            <p:cNvSpPr/>
            <p:nvPr/>
          </p:nvSpPr>
          <p:spPr>
            <a:xfrm>
              <a:off x="2020348" y="3825268"/>
              <a:ext cx="1297112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0BE01089-6325-4FDC-8C78-12A9DD2860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76572"/>
            <a:ext cx="12185215" cy="1240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>
            <p:custDataLst>
              <p:tags r:id="rId2"/>
            </p:custDataLst>
          </p:nvPr>
        </p:nvSpPr>
        <p:spPr>
          <a:xfrm>
            <a:off x="3053080" y="273081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2935605" y="2272983"/>
            <a:ext cx="632079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2935605" y="4426268"/>
            <a:ext cx="632079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68824" y="2663508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4" name="副标题 1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711700" y="3609975"/>
            <a:ext cx="3904615" cy="4286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单击此处添加副标题内容</a:t>
            </a:r>
          </a:p>
        </p:txBody>
      </p:sp>
      <p:pic>
        <p:nvPicPr>
          <p:cNvPr id="5" name="图片 4" descr="logo-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13155" y="3810000"/>
            <a:ext cx="3503930" cy="3232785"/>
          </a:xfrm>
          <a:prstGeom prst="rect">
            <a:avLst/>
          </a:prstGeom>
        </p:spPr>
      </p:pic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E3EC80A7-E519-428A-BC9D-36D0DC4F7B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576572"/>
            <a:ext cx="12185215" cy="1240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96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AE0CB0-F907-413C-9310-7B0C5CC86966}"/>
              </a:ext>
            </a:extLst>
          </p:cNvPr>
          <p:cNvSpPr/>
          <p:nvPr/>
        </p:nvSpPr>
        <p:spPr>
          <a:xfrm>
            <a:off x="4254500" y="1458754"/>
            <a:ext cx="3493716" cy="478154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56961-A891-40C1-896F-8A161B171A5D}"/>
              </a:ext>
            </a:extLst>
          </p:cNvPr>
          <p:cNvSpPr/>
          <p:nvPr/>
        </p:nvSpPr>
        <p:spPr>
          <a:xfrm>
            <a:off x="7940666" y="3925317"/>
            <a:ext cx="3493716" cy="231498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6A726-58CA-4029-A777-5D0089749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93" r="1652"/>
          <a:stretch/>
        </p:blipFill>
        <p:spPr>
          <a:xfrm>
            <a:off x="7940667" y="1458754"/>
            <a:ext cx="3493716" cy="231658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26158" y="2072338"/>
            <a:ext cx="3526743" cy="1077560"/>
            <a:chOff x="1887176" y="1780605"/>
            <a:chExt cx="2665493" cy="1077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172E06-B5AE-4CAF-925C-D65D3B2E32FA}"/>
              </a:ext>
            </a:extLst>
          </p:cNvPr>
          <p:cNvGrpSpPr/>
          <p:nvPr/>
        </p:nvGrpSpPr>
        <p:grpSpPr>
          <a:xfrm>
            <a:off x="626158" y="4233998"/>
            <a:ext cx="3526743" cy="1077560"/>
            <a:chOff x="1887176" y="1780605"/>
            <a:chExt cx="2665493" cy="107756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3BF50D1-18C3-4C8C-BB10-A7C757D713B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54138A-3CD0-462A-AD57-18797B927CEA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D41D36D-2281-F94D-9440-EEBAD327539C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1DF5D569-11DB-0046-B7E7-8DD211363C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E89EEAF-600C-48EB-B9E4-6C376D603EBD}"/>
              </a:ext>
            </a:extLst>
          </p:cNvPr>
          <p:cNvSpPr/>
          <p:nvPr/>
        </p:nvSpPr>
        <p:spPr>
          <a:xfrm>
            <a:off x="2250266" y="1246410"/>
            <a:ext cx="7691468" cy="5611590"/>
          </a:xfrm>
          <a:custGeom>
            <a:avLst/>
            <a:gdLst>
              <a:gd name="connsiteX0" fmla="*/ 2221704 w 4443408"/>
              <a:gd name="connsiteY0" fmla="*/ 0 h 3241849"/>
              <a:gd name="connsiteX1" fmla="*/ 4443408 w 4443408"/>
              <a:gd name="connsiteY1" fmla="*/ 2221704 h 3241849"/>
              <a:gd name="connsiteX2" fmla="*/ 4268815 w 4443408"/>
              <a:gd name="connsiteY2" fmla="*/ 3086491 h 3241849"/>
              <a:gd name="connsiteX3" fmla="*/ 4193976 w 4443408"/>
              <a:gd name="connsiteY3" fmla="*/ 3241849 h 3241849"/>
              <a:gd name="connsiteX4" fmla="*/ 249433 w 4443408"/>
              <a:gd name="connsiteY4" fmla="*/ 3241849 h 3241849"/>
              <a:gd name="connsiteX5" fmla="*/ 174593 w 4443408"/>
              <a:gd name="connsiteY5" fmla="*/ 3086491 h 3241849"/>
              <a:gd name="connsiteX6" fmla="*/ 0 w 4443408"/>
              <a:gd name="connsiteY6" fmla="*/ 2221704 h 3241849"/>
              <a:gd name="connsiteX7" fmla="*/ 2221704 w 4443408"/>
              <a:gd name="connsiteY7" fmla="*/ 0 h 324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3408" h="3241849">
                <a:moveTo>
                  <a:pt x="2221704" y="0"/>
                </a:moveTo>
                <a:cubicBezTo>
                  <a:pt x="3448717" y="0"/>
                  <a:pt x="4443408" y="994691"/>
                  <a:pt x="4443408" y="2221704"/>
                </a:cubicBezTo>
                <a:cubicBezTo>
                  <a:pt x="4443408" y="2528457"/>
                  <a:pt x="4381240" y="2820690"/>
                  <a:pt x="4268815" y="3086491"/>
                </a:cubicBezTo>
                <a:lnTo>
                  <a:pt x="4193976" y="3241849"/>
                </a:lnTo>
                <a:lnTo>
                  <a:pt x="249433" y="3241849"/>
                </a:lnTo>
                <a:lnTo>
                  <a:pt x="174593" y="3086491"/>
                </a:lnTo>
                <a:cubicBezTo>
                  <a:pt x="62168" y="2820690"/>
                  <a:pt x="0" y="2528457"/>
                  <a:pt x="0" y="2221704"/>
                </a:cubicBezTo>
                <a:cubicBezTo>
                  <a:pt x="0" y="994691"/>
                  <a:pt x="994691" y="0"/>
                  <a:pt x="2221704" y="0"/>
                </a:cubicBezTo>
                <a:close/>
              </a:path>
            </a:pathLst>
          </a:custGeom>
          <a:solidFill>
            <a:srgbClr val="B88F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85B784B-0E5B-45F1-A802-9D35EB97F052}"/>
              </a:ext>
            </a:extLst>
          </p:cNvPr>
          <p:cNvSpPr/>
          <p:nvPr/>
        </p:nvSpPr>
        <p:spPr>
          <a:xfrm>
            <a:off x="3282835" y="2785621"/>
            <a:ext cx="5581765" cy="4072379"/>
          </a:xfrm>
          <a:custGeom>
            <a:avLst/>
            <a:gdLst>
              <a:gd name="connsiteX0" fmla="*/ 2221704 w 4443408"/>
              <a:gd name="connsiteY0" fmla="*/ 0 h 3241849"/>
              <a:gd name="connsiteX1" fmla="*/ 4443408 w 4443408"/>
              <a:gd name="connsiteY1" fmla="*/ 2221704 h 3241849"/>
              <a:gd name="connsiteX2" fmla="*/ 4268815 w 4443408"/>
              <a:gd name="connsiteY2" fmla="*/ 3086491 h 3241849"/>
              <a:gd name="connsiteX3" fmla="*/ 4193976 w 4443408"/>
              <a:gd name="connsiteY3" fmla="*/ 3241849 h 3241849"/>
              <a:gd name="connsiteX4" fmla="*/ 249433 w 4443408"/>
              <a:gd name="connsiteY4" fmla="*/ 3241849 h 3241849"/>
              <a:gd name="connsiteX5" fmla="*/ 174593 w 4443408"/>
              <a:gd name="connsiteY5" fmla="*/ 3086491 h 3241849"/>
              <a:gd name="connsiteX6" fmla="*/ 0 w 4443408"/>
              <a:gd name="connsiteY6" fmla="*/ 2221704 h 3241849"/>
              <a:gd name="connsiteX7" fmla="*/ 2221704 w 4443408"/>
              <a:gd name="connsiteY7" fmla="*/ 0 h 324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3408" h="3241849">
                <a:moveTo>
                  <a:pt x="2221704" y="0"/>
                </a:moveTo>
                <a:cubicBezTo>
                  <a:pt x="3448717" y="0"/>
                  <a:pt x="4443408" y="994691"/>
                  <a:pt x="4443408" y="2221704"/>
                </a:cubicBezTo>
                <a:cubicBezTo>
                  <a:pt x="4443408" y="2528457"/>
                  <a:pt x="4381240" y="2820690"/>
                  <a:pt x="4268815" y="3086491"/>
                </a:cubicBezTo>
                <a:lnTo>
                  <a:pt x="4193976" y="3241849"/>
                </a:lnTo>
                <a:lnTo>
                  <a:pt x="249433" y="3241849"/>
                </a:lnTo>
                <a:lnTo>
                  <a:pt x="174593" y="3086491"/>
                </a:lnTo>
                <a:cubicBezTo>
                  <a:pt x="62168" y="2820690"/>
                  <a:pt x="0" y="2528457"/>
                  <a:pt x="0" y="2221704"/>
                </a:cubicBezTo>
                <a:cubicBezTo>
                  <a:pt x="0" y="994691"/>
                  <a:pt x="994691" y="0"/>
                  <a:pt x="2221704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B88F4D">
                  <a:alpha val="60000"/>
                </a:srgbClr>
              </a:gs>
              <a:gs pos="100000">
                <a:srgbClr val="B88F4D">
                  <a:alpha val="0"/>
                </a:srgbClr>
              </a:gs>
              <a:gs pos="0">
                <a:srgbClr val="B88F4D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8ACD8A-E5C8-44BC-AD0D-EEE8B7E14E74}"/>
              </a:ext>
            </a:extLst>
          </p:cNvPr>
          <p:cNvGrpSpPr/>
          <p:nvPr/>
        </p:nvGrpSpPr>
        <p:grpSpPr>
          <a:xfrm>
            <a:off x="7738158" y="1327250"/>
            <a:ext cx="3526743" cy="1077560"/>
            <a:chOff x="1887176" y="1780605"/>
            <a:chExt cx="2665493" cy="10775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82DBD3-D24E-431C-818E-7DB7333489A7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F673B7-6428-4907-B039-F49A77836705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1DB9A7-1CB1-4534-9A68-9AAE61B20412}"/>
              </a:ext>
            </a:extLst>
          </p:cNvPr>
          <p:cNvGrpSpPr/>
          <p:nvPr/>
        </p:nvGrpSpPr>
        <p:grpSpPr>
          <a:xfrm>
            <a:off x="4437258" y="4437608"/>
            <a:ext cx="3317485" cy="2420392"/>
            <a:chOff x="4437258" y="4437608"/>
            <a:chExt cx="3317485" cy="242039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5494F70-EFBE-4EEE-ACDF-B26DDE028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68" t="2007" r="654" b="27937"/>
            <a:stretch>
              <a:fillRect/>
            </a:stretch>
          </p:blipFill>
          <p:spPr>
            <a:xfrm>
              <a:off x="4437258" y="4437608"/>
              <a:ext cx="3317485" cy="2420392"/>
            </a:xfrm>
            <a:custGeom>
              <a:avLst/>
              <a:gdLst>
                <a:gd name="connsiteX0" fmla="*/ 1658743 w 3317485"/>
                <a:gd name="connsiteY0" fmla="*/ 0 h 2420392"/>
                <a:gd name="connsiteX1" fmla="*/ 3317485 w 3317485"/>
                <a:gd name="connsiteY1" fmla="*/ 1658743 h 2420392"/>
                <a:gd name="connsiteX2" fmla="*/ 3187133 w 3317485"/>
                <a:gd name="connsiteY2" fmla="*/ 2304401 h 2420392"/>
                <a:gd name="connsiteX3" fmla="*/ 3131257 w 3317485"/>
                <a:gd name="connsiteY3" fmla="*/ 2420392 h 2420392"/>
                <a:gd name="connsiteX4" fmla="*/ 186229 w 3317485"/>
                <a:gd name="connsiteY4" fmla="*/ 2420392 h 2420392"/>
                <a:gd name="connsiteX5" fmla="*/ 130353 w 3317485"/>
                <a:gd name="connsiteY5" fmla="*/ 2304401 h 2420392"/>
                <a:gd name="connsiteX6" fmla="*/ 0 w 3317485"/>
                <a:gd name="connsiteY6" fmla="*/ 1658743 h 2420392"/>
                <a:gd name="connsiteX7" fmla="*/ 1658743 w 3317485"/>
                <a:gd name="connsiteY7" fmla="*/ 0 h 24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7485" h="2420392">
                  <a:moveTo>
                    <a:pt x="1658743" y="0"/>
                  </a:moveTo>
                  <a:cubicBezTo>
                    <a:pt x="2574841" y="0"/>
                    <a:pt x="3317485" y="742645"/>
                    <a:pt x="3317485" y="1658743"/>
                  </a:cubicBezTo>
                  <a:cubicBezTo>
                    <a:pt x="3317485" y="1887768"/>
                    <a:pt x="3271070" y="2105951"/>
                    <a:pt x="3187133" y="2304401"/>
                  </a:cubicBezTo>
                  <a:lnTo>
                    <a:pt x="3131257" y="2420392"/>
                  </a:lnTo>
                  <a:lnTo>
                    <a:pt x="186229" y="2420392"/>
                  </a:lnTo>
                  <a:lnTo>
                    <a:pt x="130353" y="2304401"/>
                  </a:lnTo>
                  <a:cubicBezTo>
                    <a:pt x="46415" y="2105951"/>
                    <a:pt x="0" y="1887768"/>
                    <a:pt x="0" y="1658743"/>
                  </a:cubicBezTo>
                  <a:cubicBezTo>
                    <a:pt x="0" y="742645"/>
                    <a:pt x="742645" y="0"/>
                    <a:pt x="1658743" y="0"/>
                  </a:cubicBezTo>
                  <a:close/>
                </a:path>
              </a:pathLst>
            </a:cu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E7BE871-0B80-4432-B9B3-6EFBD52518BB}"/>
                </a:ext>
              </a:extLst>
            </p:cNvPr>
            <p:cNvSpPr/>
            <p:nvPr/>
          </p:nvSpPr>
          <p:spPr>
            <a:xfrm>
              <a:off x="6038850" y="5807520"/>
              <a:ext cx="114300" cy="117030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0819D8A-5451-4EE4-B792-DEE53877AC85}"/>
              </a:ext>
            </a:extLst>
          </p:cNvPr>
          <p:cNvGrpSpPr/>
          <p:nvPr/>
        </p:nvGrpSpPr>
        <p:grpSpPr>
          <a:xfrm>
            <a:off x="226260" y="1670906"/>
            <a:ext cx="3510248" cy="1077560"/>
            <a:chOff x="1909307" y="1780605"/>
            <a:chExt cx="2653026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FE64F3B-8CAA-40D0-9E3D-726B4DEA905E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301B9E-77C1-473F-A996-F7E272AA6817}"/>
                </a:ext>
              </a:extLst>
            </p:cNvPr>
            <p:cNvSpPr/>
            <p:nvPr/>
          </p:nvSpPr>
          <p:spPr>
            <a:xfrm>
              <a:off x="2871991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C153EC3-AF1C-4CB1-95F5-BFA2852E9EE5}"/>
              </a:ext>
            </a:extLst>
          </p:cNvPr>
          <p:cNvGrpSpPr/>
          <p:nvPr/>
        </p:nvGrpSpPr>
        <p:grpSpPr>
          <a:xfrm>
            <a:off x="8124238" y="3345825"/>
            <a:ext cx="3526743" cy="1077560"/>
            <a:chOff x="1887176" y="1780605"/>
            <a:chExt cx="2665493" cy="107756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8BD57F5-7406-4F52-9EFC-2832314AF136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FF370E8-E6A9-4C60-9414-75B67CDC3A6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CA499C0-FD9B-4AD4-9243-FA93995BB6C5}"/>
              </a:ext>
            </a:extLst>
          </p:cNvPr>
          <p:cNvGrpSpPr/>
          <p:nvPr/>
        </p:nvGrpSpPr>
        <p:grpSpPr>
          <a:xfrm>
            <a:off x="6091238" y="1502673"/>
            <a:ext cx="1556884" cy="4359966"/>
            <a:chOff x="6091238" y="1502673"/>
            <a:chExt cx="1556884" cy="435996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68BC257-ED0A-4BDA-BE0F-8ED3AD426576}"/>
                </a:ext>
              </a:extLst>
            </p:cNvPr>
            <p:cNvSpPr/>
            <p:nvPr/>
          </p:nvSpPr>
          <p:spPr>
            <a:xfrm>
              <a:off x="7533822" y="1502673"/>
              <a:ext cx="114300" cy="117030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66D610B-F9DB-41A5-9C77-B0D9FE7AE9E9}"/>
                </a:ext>
              </a:extLst>
            </p:cNvPr>
            <p:cNvSpPr/>
            <p:nvPr/>
          </p:nvSpPr>
          <p:spPr>
            <a:xfrm>
              <a:off x="6091238" y="1547813"/>
              <a:ext cx="1500187" cy="4314826"/>
            </a:xfrm>
            <a:custGeom>
              <a:avLst/>
              <a:gdLst>
                <a:gd name="connsiteX0" fmla="*/ 0 w 1509485"/>
                <a:gd name="connsiteY0" fmla="*/ 4281714 h 4281714"/>
                <a:gd name="connsiteX1" fmla="*/ 1509485 w 1509485"/>
                <a:gd name="connsiteY1" fmla="*/ 0 h 42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85" h="4281714">
                  <a:moveTo>
                    <a:pt x="0" y="4281714"/>
                  </a:moveTo>
                  <a:lnTo>
                    <a:pt x="1509485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7F2200C-2F0C-4938-AF56-FAD237A87D29}"/>
              </a:ext>
            </a:extLst>
          </p:cNvPr>
          <p:cNvGrpSpPr/>
          <p:nvPr/>
        </p:nvGrpSpPr>
        <p:grpSpPr>
          <a:xfrm>
            <a:off x="6108700" y="3453393"/>
            <a:ext cx="1897562" cy="2388607"/>
            <a:chOff x="6108700" y="3453393"/>
            <a:chExt cx="1897562" cy="2388607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8BC2220-D74C-40C1-92DF-FDB69F6742D5}"/>
                </a:ext>
              </a:extLst>
            </p:cNvPr>
            <p:cNvSpPr/>
            <p:nvPr/>
          </p:nvSpPr>
          <p:spPr>
            <a:xfrm>
              <a:off x="6108700" y="3517900"/>
              <a:ext cx="1841500" cy="2324100"/>
            </a:xfrm>
            <a:custGeom>
              <a:avLst/>
              <a:gdLst>
                <a:gd name="connsiteX0" fmla="*/ 0 w 1841500"/>
                <a:gd name="connsiteY0" fmla="*/ 2324100 h 2324100"/>
                <a:gd name="connsiteX1" fmla="*/ 1841500 w 1841500"/>
                <a:gd name="connsiteY1" fmla="*/ 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1500" h="2324100">
                  <a:moveTo>
                    <a:pt x="0" y="2324100"/>
                  </a:moveTo>
                  <a:lnTo>
                    <a:pt x="184150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DD719E9-3286-48EB-A170-32DCE5EBD367}"/>
                </a:ext>
              </a:extLst>
            </p:cNvPr>
            <p:cNvSpPr/>
            <p:nvPr/>
          </p:nvSpPr>
          <p:spPr>
            <a:xfrm>
              <a:off x="7891962" y="3453393"/>
              <a:ext cx="114300" cy="117030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1AA8868-99F0-4711-85A0-389ACE8C25E1}"/>
              </a:ext>
            </a:extLst>
          </p:cNvPr>
          <p:cNvGrpSpPr/>
          <p:nvPr/>
        </p:nvGrpSpPr>
        <p:grpSpPr>
          <a:xfrm>
            <a:off x="3937182" y="1837953"/>
            <a:ext cx="2154056" cy="4019922"/>
            <a:chOff x="3937182" y="1837953"/>
            <a:chExt cx="2154056" cy="4019922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E26ECA7F-2F23-4F0D-9A80-69DC9C79FC2E}"/>
                </a:ext>
              </a:extLst>
            </p:cNvPr>
            <p:cNvSpPr/>
            <p:nvPr/>
          </p:nvSpPr>
          <p:spPr>
            <a:xfrm>
              <a:off x="4000500" y="1912620"/>
              <a:ext cx="2090738" cy="3945255"/>
            </a:xfrm>
            <a:custGeom>
              <a:avLst/>
              <a:gdLst>
                <a:gd name="connsiteX0" fmla="*/ 2583543 w 2583543"/>
                <a:gd name="connsiteY0" fmla="*/ 3570514 h 3570514"/>
                <a:gd name="connsiteX1" fmla="*/ 0 w 2583543"/>
                <a:gd name="connsiteY1" fmla="*/ 0 h 357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3543" h="3570514">
                  <a:moveTo>
                    <a:pt x="2583543" y="3570514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B78462A-94E5-46D7-B10F-C03AA503CEAF}"/>
                </a:ext>
              </a:extLst>
            </p:cNvPr>
            <p:cNvSpPr/>
            <p:nvPr/>
          </p:nvSpPr>
          <p:spPr>
            <a:xfrm>
              <a:off x="3937182" y="1837953"/>
              <a:ext cx="114300" cy="117030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D535E3A-10A8-4DCD-A460-269338EE4E17}"/>
              </a:ext>
            </a:extLst>
          </p:cNvPr>
          <p:cNvGrpSpPr/>
          <p:nvPr/>
        </p:nvGrpSpPr>
        <p:grpSpPr>
          <a:xfrm>
            <a:off x="3479800" y="4386758"/>
            <a:ext cx="2616200" cy="1480642"/>
            <a:chOff x="3479800" y="4386758"/>
            <a:chExt cx="2616200" cy="1480642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EDB30D9-A0C9-44E1-9532-C3390C7ADEA9}"/>
                </a:ext>
              </a:extLst>
            </p:cNvPr>
            <p:cNvSpPr/>
            <p:nvPr/>
          </p:nvSpPr>
          <p:spPr>
            <a:xfrm>
              <a:off x="3549650" y="4451350"/>
              <a:ext cx="2546350" cy="1416050"/>
            </a:xfrm>
            <a:custGeom>
              <a:avLst/>
              <a:gdLst>
                <a:gd name="connsiteX0" fmla="*/ 2527300 w 2527300"/>
                <a:gd name="connsiteY0" fmla="*/ 1422400 h 1422400"/>
                <a:gd name="connsiteX1" fmla="*/ 0 w 2527300"/>
                <a:gd name="connsiteY1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300" h="1422400">
                  <a:moveTo>
                    <a:pt x="2527300" y="142240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48444EB-244A-4B9A-BAFE-5C14A77FC69B}"/>
                </a:ext>
              </a:extLst>
            </p:cNvPr>
            <p:cNvSpPr/>
            <p:nvPr/>
          </p:nvSpPr>
          <p:spPr>
            <a:xfrm>
              <a:off x="3479800" y="4386758"/>
              <a:ext cx="114300" cy="117030"/>
            </a:xfrm>
            <a:prstGeom prst="ellipse">
              <a:avLst/>
            </a:prstGeom>
            <a:solidFill>
              <a:srgbClr val="B88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938316F-1763-408B-B92E-57E0A9EF12A8}"/>
              </a:ext>
            </a:extLst>
          </p:cNvPr>
          <p:cNvGrpSpPr/>
          <p:nvPr/>
        </p:nvGrpSpPr>
        <p:grpSpPr>
          <a:xfrm>
            <a:off x="-177600" y="4200746"/>
            <a:ext cx="3510248" cy="1077560"/>
            <a:chOff x="1909307" y="1780605"/>
            <a:chExt cx="2653026" cy="107756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A944B5A-2789-454E-813A-00A1D3DD362B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E22059B-55A1-423D-BD39-1E9D8A890FDA}"/>
                </a:ext>
              </a:extLst>
            </p:cNvPr>
            <p:cNvSpPr/>
            <p:nvPr/>
          </p:nvSpPr>
          <p:spPr>
            <a:xfrm>
              <a:off x="2871991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C378319-EB7D-1D4D-B1A7-1C03E106A5E3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33" name="图片 32" descr="G:\2021\校庆\PPT\logo-08.pnglogo-08">
            <a:extLst>
              <a:ext uri="{FF2B5EF4-FFF2-40B4-BE49-F238E27FC236}">
                <a16:creationId xmlns:a16="http://schemas.microsoft.com/office/drawing/2014/main" id="{E0E42A51-206B-8341-BC6D-17DC4764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1A807139-38CF-42A6-819F-D95D00E90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01761"/>
              </p:ext>
            </p:extLst>
          </p:nvPr>
        </p:nvGraphicFramePr>
        <p:xfrm>
          <a:off x="1349787" y="1168400"/>
          <a:ext cx="9492426" cy="505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9C36D80-675B-2C45-AE9B-98F93107ECC1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35C92F51-8AAF-0D4C-A326-D26BC1D8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CD145-D3B3-4640-8F92-1A6FA55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786"/>
            <a:ext cx="12192000" cy="38370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0CF4190-60D4-4D4C-B6DF-50DF95058C10}"/>
              </a:ext>
            </a:extLst>
          </p:cNvPr>
          <p:cNvSpPr/>
          <p:nvPr/>
        </p:nvSpPr>
        <p:spPr>
          <a:xfrm>
            <a:off x="2638278" y="1849786"/>
            <a:ext cx="2975122" cy="3837022"/>
          </a:xfrm>
          <a:prstGeom prst="rect">
            <a:avLst/>
          </a:prstGeom>
          <a:solidFill>
            <a:srgbClr val="B88F4D">
              <a:alpha val="95000"/>
            </a:srgbClr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D2CC-22AA-4AE2-8834-8942E4F4E78F}"/>
              </a:ext>
            </a:extLst>
          </p:cNvPr>
          <p:cNvGrpSpPr/>
          <p:nvPr/>
        </p:nvGrpSpPr>
        <p:grpSpPr>
          <a:xfrm>
            <a:off x="2831953" y="3661062"/>
            <a:ext cx="2587772" cy="1317626"/>
            <a:chOff x="1791290" y="1780605"/>
            <a:chExt cx="1955824" cy="1317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442ED6-7206-4DBE-AD8E-5793C70573DC}"/>
                </a:ext>
              </a:extLst>
            </p:cNvPr>
            <p:cNvSpPr/>
            <p:nvPr/>
          </p:nvSpPr>
          <p:spPr>
            <a:xfrm>
              <a:off x="1791290" y="2309104"/>
              <a:ext cx="195582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929C844-AC6D-490B-9286-E5CDFD23C8FB}"/>
                </a:ext>
              </a:extLst>
            </p:cNvPr>
            <p:cNvSpPr/>
            <p:nvPr/>
          </p:nvSpPr>
          <p:spPr>
            <a:xfrm>
              <a:off x="1924030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bg1"/>
                  </a:solidFill>
                </a:rPr>
                <a:t>请在这里添加标题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D6F95C-1572-46F8-BDB3-2CFFEA0C8B25}"/>
              </a:ext>
            </a:extLst>
          </p:cNvPr>
          <p:cNvGrpSpPr/>
          <p:nvPr/>
        </p:nvGrpSpPr>
        <p:grpSpPr>
          <a:xfrm>
            <a:off x="3666978" y="2398251"/>
            <a:ext cx="917722" cy="849816"/>
            <a:chOff x="3249147" y="1687821"/>
            <a:chExt cx="1659434" cy="153665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7299BA9-A19A-4622-8009-9D179D8E9B6C}"/>
                </a:ext>
              </a:extLst>
            </p:cNvPr>
            <p:cNvSpPr/>
            <p:nvPr/>
          </p:nvSpPr>
          <p:spPr>
            <a:xfrm>
              <a:off x="3249147" y="1687821"/>
              <a:ext cx="1659434" cy="1536650"/>
            </a:xfrm>
            <a:custGeom>
              <a:avLst/>
              <a:gdLst>
                <a:gd name="connsiteX0" fmla="*/ 1632091 w 1659433"/>
                <a:gd name="connsiteY0" fmla="*/ 478662 h 1536650"/>
                <a:gd name="connsiteX1" fmla="*/ 1550063 w 1659433"/>
                <a:gd name="connsiteY1" fmla="*/ 497613 h 1536650"/>
                <a:gd name="connsiteX2" fmla="*/ 1484424 w 1659433"/>
                <a:gd name="connsiteY2" fmla="*/ 572401 h 1536650"/>
                <a:gd name="connsiteX3" fmla="*/ 1317214 w 1659433"/>
                <a:gd name="connsiteY3" fmla="*/ 644946 h 1536650"/>
                <a:gd name="connsiteX4" fmla="*/ 1288495 w 1659433"/>
                <a:gd name="connsiteY4" fmla="*/ 644946 h 1536650"/>
                <a:gd name="connsiteX5" fmla="*/ 1228488 w 1659433"/>
                <a:gd name="connsiteY5" fmla="*/ 343120 h 1536650"/>
                <a:gd name="connsiteX6" fmla="*/ 1327064 w 1659433"/>
                <a:gd name="connsiteY6" fmla="*/ 286880 h 1536650"/>
                <a:gd name="connsiteX7" fmla="*/ 1406557 w 1659433"/>
                <a:gd name="connsiteY7" fmla="*/ 215737 h 1536650"/>
                <a:gd name="connsiteX8" fmla="*/ 1401975 w 1659433"/>
                <a:gd name="connsiteY8" fmla="*/ 131632 h 1536650"/>
                <a:gd name="connsiteX9" fmla="*/ 1317948 w 1659433"/>
                <a:gd name="connsiteY9" fmla="*/ 136208 h 1536650"/>
                <a:gd name="connsiteX10" fmla="*/ 1135922 w 1659433"/>
                <a:gd name="connsiteY10" fmla="*/ 242676 h 1536650"/>
                <a:gd name="connsiteX11" fmla="*/ 912189 w 1659433"/>
                <a:gd name="connsiteY11" fmla="*/ 242676 h 1536650"/>
                <a:gd name="connsiteX12" fmla="*/ 912189 w 1659433"/>
                <a:gd name="connsiteY12" fmla="*/ 218799 h 1536650"/>
                <a:gd name="connsiteX13" fmla="*/ 952985 w 1659433"/>
                <a:gd name="connsiteY13" fmla="*/ 126341 h 1536650"/>
                <a:gd name="connsiteX14" fmla="*/ 826226 w 1659433"/>
                <a:gd name="connsiteY14" fmla="*/ 286 h 1536650"/>
                <a:gd name="connsiteX15" fmla="*/ 825688 w 1659433"/>
                <a:gd name="connsiteY15" fmla="*/ 273 h 1536650"/>
                <a:gd name="connsiteX16" fmla="*/ 825686 w 1659433"/>
                <a:gd name="connsiteY16" fmla="*/ 273 h 1536650"/>
                <a:gd name="connsiteX17" fmla="*/ 825685 w 1659433"/>
                <a:gd name="connsiteY17" fmla="*/ 273 h 1536650"/>
                <a:gd name="connsiteX18" fmla="*/ 698392 w 1659433"/>
                <a:gd name="connsiteY18" fmla="*/ 126341 h 1536650"/>
                <a:gd name="connsiteX19" fmla="*/ 739188 w 1659433"/>
                <a:gd name="connsiteY19" fmla="*/ 218801 h 1536650"/>
                <a:gd name="connsiteX20" fmla="*/ 739188 w 1659433"/>
                <a:gd name="connsiteY20" fmla="*/ 242680 h 1536650"/>
                <a:gd name="connsiteX21" fmla="*/ 482068 w 1659433"/>
                <a:gd name="connsiteY21" fmla="*/ 242680 h 1536650"/>
                <a:gd name="connsiteX22" fmla="*/ 320082 w 1659433"/>
                <a:gd name="connsiteY22" fmla="*/ 141652 h 1536650"/>
                <a:gd name="connsiteX23" fmla="*/ 320223 w 1659433"/>
                <a:gd name="connsiteY23" fmla="*/ 141868 h 1536650"/>
                <a:gd name="connsiteX24" fmla="*/ 320184 w 1659433"/>
                <a:gd name="connsiteY24" fmla="*/ 141894 h 1536650"/>
                <a:gd name="connsiteX25" fmla="*/ 270943 w 1659433"/>
                <a:gd name="connsiteY25" fmla="*/ 115819 h 1536650"/>
                <a:gd name="connsiteX26" fmla="*/ 211411 w 1659433"/>
                <a:gd name="connsiteY26" fmla="*/ 175350 h 1536650"/>
                <a:gd name="connsiteX27" fmla="*/ 223358 w 1659433"/>
                <a:gd name="connsiteY27" fmla="*/ 211121 h 1536650"/>
                <a:gd name="connsiteX28" fmla="*/ 437504 w 1659433"/>
                <a:gd name="connsiteY28" fmla="*/ 357817 h 1536650"/>
                <a:gd name="connsiteX29" fmla="*/ 380419 w 1659433"/>
                <a:gd name="connsiteY29" fmla="*/ 644946 h 1536650"/>
                <a:gd name="connsiteX30" fmla="*/ 313625 w 1659433"/>
                <a:gd name="connsiteY30" fmla="*/ 644946 h 1536650"/>
                <a:gd name="connsiteX31" fmla="*/ 114387 w 1659433"/>
                <a:gd name="connsiteY31" fmla="*/ 520289 h 1536650"/>
                <a:gd name="connsiteX32" fmla="*/ 114563 w 1659433"/>
                <a:gd name="connsiteY32" fmla="*/ 520790 h 1536650"/>
                <a:gd name="connsiteX33" fmla="*/ 113663 w 1659433"/>
                <a:gd name="connsiteY33" fmla="*/ 521102 h 1536650"/>
                <a:gd name="connsiteX34" fmla="*/ 59804 w 1659433"/>
                <a:gd name="connsiteY34" fmla="*/ 486940 h 1536650"/>
                <a:gd name="connsiteX35" fmla="*/ 273 w 1659433"/>
                <a:gd name="connsiteY35" fmla="*/ 546472 h 1536650"/>
                <a:gd name="connsiteX36" fmla="*/ 10674 w 1659433"/>
                <a:gd name="connsiteY36" fmla="*/ 580085 h 1536650"/>
                <a:gd name="connsiteX37" fmla="*/ 68477 w 1659433"/>
                <a:gd name="connsiteY37" fmla="*/ 663425 h 1536650"/>
                <a:gd name="connsiteX38" fmla="*/ 244965 w 1659433"/>
                <a:gd name="connsiteY38" fmla="*/ 757934 h 1536650"/>
                <a:gd name="connsiteX39" fmla="*/ 129435 w 1659433"/>
                <a:gd name="connsiteY39" fmla="*/ 1468869 h 1536650"/>
                <a:gd name="connsiteX40" fmla="*/ 178642 w 1659433"/>
                <a:gd name="connsiteY40" fmla="*/ 1537179 h 1536650"/>
                <a:gd name="connsiteX41" fmla="*/ 188196 w 1659433"/>
                <a:gd name="connsiteY41" fmla="*/ 1537950 h 1536650"/>
                <a:gd name="connsiteX42" fmla="*/ 1479075 w 1659433"/>
                <a:gd name="connsiteY42" fmla="*/ 1537950 h 1536650"/>
                <a:gd name="connsiteX43" fmla="*/ 1538607 w 1659433"/>
                <a:gd name="connsiteY43" fmla="*/ 1478419 h 1536650"/>
                <a:gd name="connsiteX44" fmla="*/ 1537414 w 1659433"/>
                <a:gd name="connsiteY44" fmla="*/ 1466505 h 1536650"/>
                <a:gd name="connsiteX45" fmla="*/ 1420489 w 1659433"/>
                <a:gd name="connsiteY45" fmla="*/ 746956 h 1536650"/>
                <a:gd name="connsiteX46" fmla="*/ 1651041 w 1659433"/>
                <a:gd name="connsiteY46" fmla="*/ 560692 h 1536650"/>
                <a:gd name="connsiteX47" fmla="*/ 1632091 w 1659433"/>
                <a:gd name="connsiteY47" fmla="*/ 478662 h 1536650"/>
                <a:gd name="connsiteX48" fmla="*/ 556847 w 1659433"/>
                <a:gd name="connsiteY48" fmla="*/ 368094 h 1536650"/>
                <a:gd name="connsiteX49" fmla="*/ 1112060 w 1659433"/>
                <a:gd name="connsiteY49" fmla="*/ 368094 h 1536650"/>
                <a:gd name="connsiteX50" fmla="*/ 1167102 w 1659433"/>
                <a:gd name="connsiteY50" fmla="*/ 644946 h 1536650"/>
                <a:gd name="connsiteX51" fmla="*/ 501807 w 1659433"/>
                <a:gd name="connsiteY51" fmla="*/ 644946 h 1536650"/>
                <a:gd name="connsiteX52" fmla="*/ 556847 w 1659433"/>
                <a:gd name="connsiteY52" fmla="*/ 368094 h 1536650"/>
                <a:gd name="connsiteX53" fmla="*/ 258179 w 1659433"/>
                <a:gd name="connsiteY53" fmla="*/ 1418887 h 1536650"/>
                <a:gd name="connsiteX54" fmla="*/ 364258 w 1659433"/>
                <a:gd name="connsiteY54" fmla="*/ 766097 h 1536650"/>
                <a:gd name="connsiteX55" fmla="*/ 1302974 w 1659433"/>
                <a:gd name="connsiteY55" fmla="*/ 766097 h 1536650"/>
                <a:gd name="connsiteX56" fmla="*/ 1409052 w 1659433"/>
                <a:gd name="connsiteY56" fmla="*/ 1418887 h 1536650"/>
                <a:gd name="connsiteX57" fmla="*/ 258179 w 1659433"/>
                <a:gd name="connsiteY57" fmla="*/ 1418887 h 15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659433" h="1536650">
                  <a:moveTo>
                    <a:pt x="1632091" y="478662"/>
                  </a:moveTo>
                  <a:cubicBezTo>
                    <a:pt x="1604214" y="461243"/>
                    <a:pt x="1567481" y="469727"/>
                    <a:pt x="1550063" y="497613"/>
                  </a:cubicBezTo>
                  <a:cubicBezTo>
                    <a:pt x="1549834" y="497980"/>
                    <a:pt x="1526023" y="535272"/>
                    <a:pt x="1484424" y="572401"/>
                  </a:cubicBezTo>
                  <a:cubicBezTo>
                    <a:pt x="1430494" y="620538"/>
                    <a:pt x="1374235" y="644946"/>
                    <a:pt x="1317214" y="644946"/>
                  </a:cubicBezTo>
                  <a:lnTo>
                    <a:pt x="1288495" y="644946"/>
                  </a:lnTo>
                  <a:lnTo>
                    <a:pt x="1228488" y="343120"/>
                  </a:lnTo>
                  <a:cubicBezTo>
                    <a:pt x="1260570" y="330615"/>
                    <a:pt x="1293503" y="311842"/>
                    <a:pt x="1327064" y="286880"/>
                  </a:cubicBezTo>
                  <a:cubicBezTo>
                    <a:pt x="1373757" y="252153"/>
                    <a:pt x="1405240" y="217208"/>
                    <a:pt x="1406557" y="215737"/>
                  </a:cubicBezTo>
                  <a:cubicBezTo>
                    <a:pt x="1428494" y="191247"/>
                    <a:pt x="1426463" y="153569"/>
                    <a:pt x="1401975" y="131632"/>
                  </a:cubicBezTo>
                  <a:cubicBezTo>
                    <a:pt x="1377487" y="109695"/>
                    <a:pt x="1339888" y="111719"/>
                    <a:pt x="1317948" y="136208"/>
                  </a:cubicBezTo>
                  <a:cubicBezTo>
                    <a:pt x="1291217" y="165821"/>
                    <a:pt x="1206404" y="242676"/>
                    <a:pt x="1135922" y="242676"/>
                  </a:cubicBezTo>
                  <a:lnTo>
                    <a:pt x="912189" y="242676"/>
                  </a:lnTo>
                  <a:lnTo>
                    <a:pt x="912189" y="218799"/>
                  </a:lnTo>
                  <a:cubicBezTo>
                    <a:pt x="937270" y="195773"/>
                    <a:pt x="952985" y="162882"/>
                    <a:pt x="952985" y="126341"/>
                  </a:cubicBezTo>
                  <a:cubicBezTo>
                    <a:pt x="952985" y="56900"/>
                    <a:pt x="896281" y="578"/>
                    <a:pt x="826226" y="286"/>
                  </a:cubicBezTo>
                  <a:cubicBezTo>
                    <a:pt x="826045" y="284"/>
                    <a:pt x="825869" y="273"/>
                    <a:pt x="825688" y="273"/>
                  </a:cubicBezTo>
                  <a:lnTo>
                    <a:pt x="825686" y="273"/>
                  </a:lnTo>
                  <a:lnTo>
                    <a:pt x="825685" y="273"/>
                  </a:lnTo>
                  <a:cubicBezTo>
                    <a:pt x="755382" y="273"/>
                    <a:pt x="698392" y="56719"/>
                    <a:pt x="698392" y="126341"/>
                  </a:cubicBezTo>
                  <a:cubicBezTo>
                    <a:pt x="698392" y="162882"/>
                    <a:pt x="714106" y="195775"/>
                    <a:pt x="739188" y="218801"/>
                  </a:cubicBezTo>
                  <a:lnTo>
                    <a:pt x="739188" y="242680"/>
                  </a:lnTo>
                  <a:lnTo>
                    <a:pt x="482068" y="242680"/>
                  </a:lnTo>
                  <a:cubicBezTo>
                    <a:pt x="387674" y="242680"/>
                    <a:pt x="320746" y="142662"/>
                    <a:pt x="320082" y="141652"/>
                  </a:cubicBezTo>
                  <a:lnTo>
                    <a:pt x="320223" y="141868"/>
                  </a:lnTo>
                  <a:lnTo>
                    <a:pt x="320184" y="141894"/>
                  </a:lnTo>
                  <a:cubicBezTo>
                    <a:pt x="309470" y="126157"/>
                    <a:pt x="291416" y="115819"/>
                    <a:pt x="270943" y="115819"/>
                  </a:cubicBezTo>
                  <a:cubicBezTo>
                    <a:pt x="238065" y="115819"/>
                    <a:pt x="211411" y="142472"/>
                    <a:pt x="211411" y="175350"/>
                  </a:cubicBezTo>
                  <a:cubicBezTo>
                    <a:pt x="211392" y="188257"/>
                    <a:pt x="215587" y="200817"/>
                    <a:pt x="223358" y="211121"/>
                  </a:cubicBezTo>
                  <a:cubicBezTo>
                    <a:pt x="239795" y="234694"/>
                    <a:pt x="317007" y="336524"/>
                    <a:pt x="437504" y="357817"/>
                  </a:cubicBezTo>
                  <a:lnTo>
                    <a:pt x="380419" y="644946"/>
                  </a:lnTo>
                  <a:lnTo>
                    <a:pt x="313625" y="644946"/>
                  </a:lnTo>
                  <a:cubicBezTo>
                    <a:pt x="162013" y="644946"/>
                    <a:pt x="116260" y="525379"/>
                    <a:pt x="114387" y="520289"/>
                  </a:cubicBezTo>
                  <a:lnTo>
                    <a:pt x="114563" y="520790"/>
                  </a:lnTo>
                  <a:lnTo>
                    <a:pt x="113663" y="521102"/>
                  </a:lnTo>
                  <a:cubicBezTo>
                    <a:pt x="104138" y="500915"/>
                    <a:pt x="83605" y="486940"/>
                    <a:pt x="59804" y="486940"/>
                  </a:cubicBezTo>
                  <a:cubicBezTo>
                    <a:pt x="26926" y="486940"/>
                    <a:pt x="273" y="513594"/>
                    <a:pt x="273" y="546472"/>
                  </a:cubicBezTo>
                  <a:cubicBezTo>
                    <a:pt x="256" y="558471"/>
                    <a:pt x="3883" y="570192"/>
                    <a:pt x="10674" y="580085"/>
                  </a:cubicBezTo>
                  <a:cubicBezTo>
                    <a:pt x="20245" y="600044"/>
                    <a:pt x="38369" y="631771"/>
                    <a:pt x="68477" y="663425"/>
                  </a:cubicBezTo>
                  <a:cubicBezTo>
                    <a:pt x="103401" y="700141"/>
                    <a:pt x="160326" y="742471"/>
                    <a:pt x="244965" y="757934"/>
                  </a:cubicBezTo>
                  <a:lnTo>
                    <a:pt x="129435" y="1468869"/>
                  </a:lnTo>
                  <a:cubicBezTo>
                    <a:pt x="124160" y="1501321"/>
                    <a:pt x="146191" y="1531904"/>
                    <a:pt x="178642" y="1537179"/>
                  </a:cubicBezTo>
                  <a:cubicBezTo>
                    <a:pt x="181801" y="1537692"/>
                    <a:pt x="184996" y="1537950"/>
                    <a:pt x="188196" y="1537950"/>
                  </a:cubicBezTo>
                  <a:lnTo>
                    <a:pt x="1479075" y="1537950"/>
                  </a:lnTo>
                  <a:cubicBezTo>
                    <a:pt x="1511955" y="1537950"/>
                    <a:pt x="1538607" y="1511297"/>
                    <a:pt x="1538607" y="1478419"/>
                  </a:cubicBezTo>
                  <a:cubicBezTo>
                    <a:pt x="1538607" y="1474339"/>
                    <a:pt x="1538196" y="1470354"/>
                    <a:pt x="1537414" y="1466505"/>
                  </a:cubicBezTo>
                  <a:lnTo>
                    <a:pt x="1420489" y="746956"/>
                  </a:lnTo>
                  <a:cubicBezTo>
                    <a:pt x="1562873" y="699272"/>
                    <a:pt x="1646797" y="567486"/>
                    <a:pt x="1651041" y="560692"/>
                  </a:cubicBezTo>
                  <a:cubicBezTo>
                    <a:pt x="1668459" y="532807"/>
                    <a:pt x="1659976" y="496082"/>
                    <a:pt x="1632091" y="478662"/>
                  </a:cubicBezTo>
                  <a:close/>
                  <a:moveTo>
                    <a:pt x="556847" y="368094"/>
                  </a:moveTo>
                  <a:lnTo>
                    <a:pt x="1112060" y="368094"/>
                  </a:lnTo>
                  <a:lnTo>
                    <a:pt x="1167102" y="644946"/>
                  </a:lnTo>
                  <a:lnTo>
                    <a:pt x="501807" y="644946"/>
                  </a:lnTo>
                  <a:lnTo>
                    <a:pt x="556847" y="368094"/>
                  </a:lnTo>
                  <a:close/>
                  <a:moveTo>
                    <a:pt x="258179" y="1418887"/>
                  </a:moveTo>
                  <a:lnTo>
                    <a:pt x="364258" y="766097"/>
                  </a:lnTo>
                  <a:lnTo>
                    <a:pt x="1302974" y="766097"/>
                  </a:lnTo>
                  <a:lnTo>
                    <a:pt x="1409052" y="1418887"/>
                  </a:lnTo>
                  <a:lnTo>
                    <a:pt x="258179" y="141888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B9FC47-B760-4675-AB83-C21541EDF57B}"/>
                </a:ext>
              </a:extLst>
            </p:cNvPr>
            <p:cNvSpPr/>
            <p:nvPr/>
          </p:nvSpPr>
          <p:spPr>
            <a:xfrm>
              <a:off x="3818362" y="2572922"/>
              <a:ext cx="507923" cy="552645"/>
            </a:xfrm>
            <a:custGeom>
              <a:avLst/>
              <a:gdLst>
                <a:gd name="connsiteX0" fmla="*/ 593163 w 591591"/>
                <a:gd name="connsiteY0" fmla="*/ 296872 h 643681"/>
                <a:gd name="connsiteX1" fmla="*/ 296766 w 591591"/>
                <a:gd name="connsiteY1" fmla="*/ 273 h 643681"/>
                <a:gd name="connsiteX2" fmla="*/ 369 w 591591"/>
                <a:gd name="connsiteY2" fmla="*/ 296872 h 643681"/>
                <a:gd name="connsiteX3" fmla="*/ 369 w 591591"/>
                <a:gd name="connsiteY3" fmla="*/ 581359 h 643681"/>
                <a:gd name="connsiteX4" fmla="*/ 436 w 591591"/>
                <a:gd name="connsiteY4" fmla="*/ 581359 h 643681"/>
                <a:gd name="connsiteX5" fmla="*/ 273 w 591591"/>
                <a:gd name="connsiteY5" fmla="*/ 585554 h 643681"/>
                <a:gd name="connsiteX6" fmla="*/ 59804 w 591591"/>
                <a:gd name="connsiteY6" fmla="*/ 645085 h 643681"/>
                <a:gd name="connsiteX7" fmla="*/ 119335 w 591591"/>
                <a:gd name="connsiteY7" fmla="*/ 585554 h 643681"/>
                <a:gd name="connsiteX8" fmla="*/ 119171 w 591591"/>
                <a:gd name="connsiteY8" fmla="*/ 581359 h 643681"/>
                <a:gd name="connsiteX9" fmla="*/ 119432 w 591591"/>
                <a:gd name="connsiteY9" fmla="*/ 581359 h 643681"/>
                <a:gd name="connsiteX10" fmla="*/ 119432 w 591591"/>
                <a:gd name="connsiteY10" fmla="*/ 296872 h 643681"/>
                <a:gd name="connsiteX11" fmla="*/ 296766 w 591591"/>
                <a:gd name="connsiteY11" fmla="*/ 119335 h 643681"/>
                <a:gd name="connsiteX12" fmla="*/ 474100 w 591591"/>
                <a:gd name="connsiteY12" fmla="*/ 296872 h 643681"/>
                <a:gd name="connsiteX13" fmla="*/ 474100 w 591591"/>
                <a:gd name="connsiteY13" fmla="*/ 578795 h 643681"/>
                <a:gd name="connsiteX14" fmla="*/ 473708 w 591591"/>
                <a:gd name="connsiteY14" fmla="*/ 585554 h 643681"/>
                <a:gd name="connsiteX15" fmla="*/ 533239 w 591591"/>
                <a:gd name="connsiteY15" fmla="*/ 645085 h 643681"/>
                <a:gd name="connsiteX16" fmla="*/ 592770 w 591591"/>
                <a:gd name="connsiteY16" fmla="*/ 585554 h 643681"/>
                <a:gd name="connsiteX17" fmla="*/ 592607 w 591591"/>
                <a:gd name="connsiteY17" fmla="*/ 581359 h 643681"/>
                <a:gd name="connsiteX18" fmla="*/ 593163 w 591591"/>
                <a:gd name="connsiteY18" fmla="*/ 581359 h 643681"/>
                <a:gd name="connsiteX19" fmla="*/ 593163 w 591591"/>
                <a:gd name="connsiteY19" fmla="*/ 296872 h 6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1591" h="643681">
                  <a:moveTo>
                    <a:pt x="593163" y="296872"/>
                  </a:moveTo>
                  <a:cubicBezTo>
                    <a:pt x="593163" y="133327"/>
                    <a:pt x="460200" y="273"/>
                    <a:pt x="296766" y="273"/>
                  </a:cubicBezTo>
                  <a:cubicBezTo>
                    <a:pt x="133332" y="273"/>
                    <a:pt x="369" y="133327"/>
                    <a:pt x="369" y="296872"/>
                  </a:cubicBezTo>
                  <a:lnTo>
                    <a:pt x="369" y="581359"/>
                  </a:lnTo>
                  <a:lnTo>
                    <a:pt x="436" y="581359"/>
                  </a:lnTo>
                  <a:cubicBezTo>
                    <a:pt x="333" y="582755"/>
                    <a:pt x="278" y="584154"/>
                    <a:pt x="273" y="585554"/>
                  </a:cubicBezTo>
                  <a:cubicBezTo>
                    <a:pt x="273" y="618432"/>
                    <a:pt x="26926" y="645085"/>
                    <a:pt x="59804" y="645085"/>
                  </a:cubicBezTo>
                  <a:cubicBezTo>
                    <a:pt x="92682" y="645085"/>
                    <a:pt x="119335" y="618432"/>
                    <a:pt x="119335" y="585554"/>
                  </a:cubicBezTo>
                  <a:cubicBezTo>
                    <a:pt x="119335" y="584142"/>
                    <a:pt x="119268" y="582747"/>
                    <a:pt x="119171" y="581359"/>
                  </a:cubicBezTo>
                  <a:lnTo>
                    <a:pt x="119432" y="581359"/>
                  </a:lnTo>
                  <a:lnTo>
                    <a:pt x="119432" y="296872"/>
                  </a:lnTo>
                  <a:cubicBezTo>
                    <a:pt x="119432" y="198978"/>
                    <a:pt x="198984" y="119335"/>
                    <a:pt x="296766" y="119335"/>
                  </a:cubicBezTo>
                  <a:cubicBezTo>
                    <a:pt x="394548" y="119335"/>
                    <a:pt x="474100" y="198978"/>
                    <a:pt x="474100" y="296872"/>
                  </a:cubicBezTo>
                  <a:lnTo>
                    <a:pt x="474100" y="578795"/>
                  </a:lnTo>
                  <a:cubicBezTo>
                    <a:pt x="473842" y="581039"/>
                    <a:pt x="473711" y="583296"/>
                    <a:pt x="473708" y="585554"/>
                  </a:cubicBezTo>
                  <a:cubicBezTo>
                    <a:pt x="473708" y="618432"/>
                    <a:pt x="500361" y="645085"/>
                    <a:pt x="533239" y="645085"/>
                  </a:cubicBezTo>
                  <a:cubicBezTo>
                    <a:pt x="566117" y="645085"/>
                    <a:pt x="592770" y="618432"/>
                    <a:pt x="592770" y="585554"/>
                  </a:cubicBezTo>
                  <a:cubicBezTo>
                    <a:pt x="592770" y="584142"/>
                    <a:pt x="592703" y="582747"/>
                    <a:pt x="592607" y="581359"/>
                  </a:cubicBezTo>
                  <a:lnTo>
                    <a:pt x="593163" y="581359"/>
                  </a:lnTo>
                  <a:lnTo>
                    <a:pt x="593163" y="296872"/>
                  </a:lnTo>
                  <a:close/>
                </a:path>
              </a:pathLst>
            </a:custGeom>
            <a:gradFill>
              <a:gsLst>
                <a:gs pos="62000">
                  <a:srgbClr val="940B0B">
                    <a:alpha val="100000"/>
                  </a:srgbClr>
                </a:gs>
                <a:gs pos="93000">
                  <a:srgbClr val="C00000">
                    <a:alpha val="0"/>
                  </a:srgbClr>
                </a:gs>
                <a:gs pos="0">
                  <a:srgbClr val="681615"/>
                </a:gs>
              </a:gsLst>
              <a:lin ang="54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84B0DAB-B5C8-964F-846B-25F7E503E065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C6A65E0B-091F-0649-A8C9-C9B491C41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04998CAC-E6C5-4D33-9300-F51909C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941021"/>
              </p:ext>
            </p:extLst>
          </p:nvPr>
        </p:nvGraphicFramePr>
        <p:xfrm>
          <a:off x="792480" y="1780540"/>
          <a:ext cx="6421120" cy="403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3D1BEB-D3DF-42F0-8995-5AB9C37C8C57}"/>
              </a:ext>
            </a:extLst>
          </p:cNvPr>
          <p:cNvGrpSpPr/>
          <p:nvPr/>
        </p:nvGrpSpPr>
        <p:grpSpPr>
          <a:xfrm>
            <a:off x="7458758" y="2343185"/>
            <a:ext cx="3526743" cy="1077560"/>
            <a:chOff x="1887176" y="1780605"/>
            <a:chExt cx="2665493" cy="107756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655928-66CF-4D97-B313-CF6984DF99ED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FED3F3A-FB64-4625-865A-C73319529077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CFA307-3614-4D36-AC9D-F8172BB780CB}"/>
              </a:ext>
            </a:extLst>
          </p:cNvPr>
          <p:cNvGrpSpPr/>
          <p:nvPr/>
        </p:nvGrpSpPr>
        <p:grpSpPr>
          <a:xfrm>
            <a:off x="7458758" y="4233998"/>
            <a:ext cx="3526743" cy="1077560"/>
            <a:chOff x="1887176" y="1780605"/>
            <a:chExt cx="2665493" cy="10775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C7C295-37B4-4A91-A2C2-79D5129A9F1A}"/>
                </a:ext>
              </a:extLst>
            </p:cNvPr>
            <p:cNvSpPr/>
            <p:nvPr/>
          </p:nvSpPr>
          <p:spPr>
            <a:xfrm>
              <a:off x="1909307" y="2309104"/>
              <a:ext cx="2643362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您的内容请在这里输入，或者复制您的文本后，在此处选择黏贴，并选择只保留文字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89AC76-0985-40EC-A4C4-34D9C7CFE6AC}"/>
                </a:ext>
              </a:extLst>
            </p:cNvPr>
            <p:cNvSpPr/>
            <p:nvPr/>
          </p:nvSpPr>
          <p:spPr>
            <a:xfrm>
              <a:off x="1887176" y="1780605"/>
              <a:ext cx="1690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请在这里添加标题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CAD1E-3D11-2944-8530-303FD7D069E8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10" name="图片 9" descr="G:\2021\校庆\PPT\logo-08.pnglogo-08">
            <a:extLst>
              <a:ext uri="{FF2B5EF4-FFF2-40B4-BE49-F238E27FC236}">
                <a16:creationId xmlns:a16="http://schemas.microsoft.com/office/drawing/2014/main" id="{BA825CDE-31AB-3448-86CC-B7B2B49889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9B54CC3C-7782-4167-A74D-3B77DB3BF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664736"/>
              </p:ext>
            </p:extLst>
          </p:nvPr>
        </p:nvGraphicFramePr>
        <p:xfrm>
          <a:off x="361951" y="1605260"/>
          <a:ext cx="5721349" cy="42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A580800F-E09D-4CD0-B617-A45CA837819D}"/>
              </a:ext>
            </a:extLst>
          </p:cNvPr>
          <p:cNvSpPr/>
          <p:nvPr/>
        </p:nvSpPr>
        <p:spPr>
          <a:xfrm>
            <a:off x="6470650" y="1435100"/>
            <a:ext cx="5721350" cy="4760720"/>
          </a:xfrm>
          <a:prstGeom prst="rect">
            <a:avLst/>
          </a:prstGeom>
          <a:solidFill>
            <a:srgbClr val="B8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DF37F-EDC1-4504-A686-6BB2BB40D561}"/>
              </a:ext>
            </a:extLst>
          </p:cNvPr>
          <p:cNvGrpSpPr/>
          <p:nvPr/>
        </p:nvGrpSpPr>
        <p:grpSpPr>
          <a:xfrm>
            <a:off x="7162497" y="1899053"/>
            <a:ext cx="4211261" cy="1036617"/>
            <a:chOff x="7213297" y="1987953"/>
            <a:chExt cx="4211261" cy="1036617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20E33430-6849-4A85-8AA6-704A343D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3297" y="1987953"/>
              <a:ext cx="417712" cy="417712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A80173-B502-4DEB-9D73-C3B87BCFA2EF}"/>
                </a:ext>
              </a:extLst>
            </p:cNvPr>
            <p:cNvGrpSpPr/>
            <p:nvPr/>
          </p:nvGrpSpPr>
          <p:grpSpPr>
            <a:xfrm>
              <a:off x="7897815" y="2023210"/>
              <a:ext cx="3526743" cy="1001360"/>
              <a:chOff x="1887176" y="1780605"/>
              <a:chExt cx="2665493" cy="10013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3A188BF-72C3-4A72-BB11-F6C23FA17143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3A5C1F-23BE-4764-BCC0-9CDD833C087E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8E6774-58D5-4F99-8349-A91F5C6BA1F8}"/>
              </a:ext>
            </a:extLst>
          </p:cNvPr>
          <p:cNvGrpSpPr/>
          <p:nvPr/>
        </p:nvGrpSpPr>
        <p:grpSpPr>
          <a:xfrm>
            <a:off x="7102585" y="3272116"/>
            <a:ext cx="4271173" cy="1018149"/>
            <a:chOff x="7153385" y="3282771"/>
            <a:chExt cx="4271173" cy="1018149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746A6172-9836-45CC-993F-81B0A6D1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3385" y="3282771"/>
              <a:ext cx="480384" cy="480384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BA1E62-AFF9-46D7-BCFD-6BB4F7CBEB5F}"/>
                </a:ext>
              </a:extLst>
            </p:cNvPr>
            <p:cNvGrpSpPr/>
            <p:nvPr/>
          </p:nvGrpSpPr>
          <p:grpSpPr>
            <a:xfrm>
              <a:off x="7897815" y="3299560"/>
              <a:ext cx="3526743" cy="1001360"/>
              <a:chOff x="1887176" y="1780605"/>
              <a:chExt cx="2665493" cy="100136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5D09A02-2C07-4867-86A6-4E7DDB27EF4D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0CA3792-73FC-4C89-B63F-53C64A65CFD6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459B15-FB5D-4CE4-A7FD-EA4C26C6F3F5}"/>
              </a:ext>
            </a:extLst>
          </p:cNvPr>
          <p:cNvGrpSpPr/>
          <p:nvPr/>
        </p:nvGrpSpPr>
        <p:grpSpPr>
          <a:xfrm>
            <a:off x="7103700" y="4626710"/>
            <a:ext cx="4270058" cy="1001360"/>
            <a:chOff x="7154500" y="4575910"/>
            <a:chExt cx="4270058" cy="1001360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C4E1589-CD2E-4708-A6A7-22BCAB8A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4500" y="4640262"/>
              <a:ext cx="401954" cy="381000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AF2F4E4-83A5-4CA3-AD15-2C90D2C8B8C0}"/>
                </a:ext>
              </a:extLst>
            </p:cNvPr>
            <p:cNvGrpSpPr/>
            <p:nvPr/>
          </p:nvGrpSpPr>
          <p:grpSpPr>
            <a:xfrm>
              <a:off x="7897815" y="4575910"/>
              <a:ext cx="3526743" cy="1001360"/>
              <a:chOff x="1887176" y="1780605"/>
              <a:chExt cx="2665493" cy="100136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67EF741-7D71-491B-B9D7-835D2F286DFE}"/>
                  </a:ext>
                </a:extLst>
              </p:cNvPr>
              <p:cNvSpPr/>
              <p:nvPr/>
            </p:nvSpPr>
            <p:spPr>
              <a:xfrm>
                <a:off x="1909307" y="2232904"/>
                <a:ext cx="2643362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您的内容请在这里输入，或者复制您的文本后，在此处选择黏贴，并选择只保留文字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4E805A-F142-4A54-8BF6-19FD792BE9A5}"/>
                  </a:ext>
                </a:extLst>
              </p:cNvPr>
              <p:cNvSpPr/>
              <p:nvPr/>
            </p:nvSpPr>
            <p:spPr>
              <a:xfrm>
                <a:off x="1887176" y="1780605"/>
                <a:ext cx="1690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schemeClr val="bg1"/>
                    </a:solidFill>
                  </a:rPr>
                  <a:t>请在这里添加标题</a:t>
                </a:r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152D6EF-03D2-BA49-B04F-349FAC699259}"/>
              </a:ext>
            </a:extLst>
          </p:cNvPr>
          <p:cNvSpPr/>
          <p:nvPr/>
        </p:nvSpPr>
        <p:spPr>
          <a:xfrm>
            <a:off x="4977746" y="4502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请在这里添加标题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49C8F234-D5B9-A242-92A7-3C50384F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3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0"/>
  <p:tag name="KSO_WM_UNIT_TYPE" val="b"/>
  <p:tag name="KSO_WM_UNIT_INDEX" val="1"/>
  <p:tag name="KSO_WM_UNIT_PRESET_TEXT" val="单击此处添加副标题内容"/>
  <p:tag name="KSO_WM_TEMPLATE_CATEGORY" val="custom"/>
  <p:tag name="KSO_WM_TEMPLATE_INDEX" val="20205396"/>
  <p:tag name="KSO_WM_UNIT_ID" val="custom20205396_7*b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1"/>
  <p:tag name="KSO_WM_UNIT_TYPE" val="i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396"/>
  <p:tag name="KSO_WM_UNIT_ID" val="custom20205396_7*i*2"/>
  <p:tag name="KSO_WM_UNIT_TYPE" val="i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1126</Words>
  <Application>Microsoft Macintosh PowerPoint</Application>
  <PresentationFormat>宽屏</PresentationFormat>
  <Paragraphs>119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cp:revision>328</cp:revision>
  <dcterms:created xsi:type="dcterms:W3CDTF">2019-06-19T02:08:00Z</dcterms:created>
  <dcterms:modified xsi:type="dcterms:W3CDTF">2022-01-05T00:51:06Z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